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1" r:id="rId1"/>
  </p:sldMasterIdLst>
  <p:notesMasterIdLst>
    <p:notesMasterId r:id="rId14"/>
  </p:notesMasterIdLst>
  <p:sldIdLst>
    <p:sldId id="257" r:id="rId2"/>
    <p:sldId id="468" r:id="rId3"/>
    <p:sldId id="568" r:id="rId4"/>
    <p:sldId id="569" r:id="rId5"/>
    <p:sldId id="570" r:id="rId6"/>
    <p:sldId id="571" r:id="rId7"/>
    <p:sldId id="572" r:id="rId8"/>
    <p:sldId id="573" r:id="rId9"/>
    <p:sldId id="574" r:id="rId10"/>
    <p:sldId id="577" r:id="rId11"/>
    <p:sldId id="578" r:id="rId12"/>
    <p:sldId id="57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99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345A0-F477-44A6-B887-F758387FED37}" v="65" dt="2025-04-14T02:52:02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0" autoAdjust="0"/>
    <p:restoredTop sz="84727" autoAdjust="0"/>
  </p:normalViewPr>
  <p:slideViewPr>
    <p:cSldViewPr snapToGrid="0">
      <p:cViewPr>
        <p:scale>
          <a:sx n="100" d="100"/>
          <a:sy n="100" d="100"/>
        </p:scale>
        <p:origin x="13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太 松村" userId="c812362b9a4b073c" providerId="LiveId" clId="{4A7345A0-F477-44A6-B887-F758387FED37}"/>
    <pc:docChg chg="undo custSel addSld delSld modSld modMainMaster">
      <pc:chgData name="健太 松村" userId="c812362b9a4b073c" providerId="LiveId" clId="{4A7345A0-F477-44A6-B887-F758387FED37}" dt="2025-04-14T02:53:16.166" v="7098" actId="2711"/>
      <pc:docMkLst>
        <pc:docMk/>
      </pc:docMkLst>
      <pc:sldChg chg="modSp mod">
        <pc:chgData name="健太 松村" userId="c812362b9a4b073c" providerId="LiveId" clId="{4A7345A0-F477-44A6-B887-F758387FED37}" dt="2025-04-14T01:30:42.834" v="135" actId="20577"/>
        <pc:sldMkLst>
          <pc:docMk/>
          <pc:sldMk cId="1122257696" sldId="257"/>
        </pc:sldMkLst>
        <pc:spChg chg="mod">
          <ac:chgData name="健太 松村" userId="c812362b9a4b073c" providerId="LiveId" clId="{4A7345A0-F477-44A6-B887-F758387FED37}" dt="2025-04-14T01:30:38.821" v="131" actId="20577"/>
          <ac:spMkLst>
            <pc:docMk/>
            <pc:sldMk cId="1122257696" sldId="257"/>
            <ac:spMk id="2" creationId="{00000000-0000-0000-0000-000000000000}"/>
          </ac:spMkLst>
        </pc:spChg>
        <pc:spChg chg="mod">
          <ac:chgData name="健太 松村" userId="c812362b9a4b073c" providerId="LiveId" clId="{4A7345A0-F477-44A6-B887-F758387FED37}" dt="2025-04-14T01:30:42.834" v="135" actId="20577"/>
          <ac:spMkLst>
            <pc:docMk/>
            <pc:sldMk cId="1122257696" sldId="257"/>
            <ac:spMk id="3" creationId="{D7567D35-0D97-2370-8252-EA7E57D56AA9}"/>
          </ac:spMkLst>
        </pc:spChg>
      </pc:sldChg>
      <pc:sldChg chg="addSp delSp modSp mod">
        <pc:chgData name="健太 松村" userId="c812362b9a4b073c" providerId="LiveId" clId="{4A7345A0-F477-44A6-B887-F758387FED37}" dt="2025-04-14T02:40:51.796" v="6689" actId="113"/>
        <pc:sldMkLst>
          <pc:docMk/>
          <pc:sldMk cId="2586605089" sldId="468"/>
        </pc:sldMkLst>
        <pc:spChg chg="add del mod">
          <ac:chgData name="健太 松村" userId="c812362b9a4b073c" providerId="LiveId" clId="{4A7345A0-F477-44A6-B887-F758387FED37}" dt="2025-04-14T02:40:45.579" v="6687" actId="478"/>
          <ac:spMkLst>
            <pc:docMk/>
            <pc:sldMk cId="2586605089" sldId="468"/>
            <ac:spMk id="2" creationId="{DA9911E9-70E2-C4E6-2CBF-7907047E564D}"/>
          </ac:spMkLst>
        </pc:spChg>
        <pc:spChg chg="add del mod">
          <ac:chgData name="健太 松村" userId="c812362b9a4b073c" providerId="LiveId" clId="{4A7345A0-F477-44A6-B887-F758387FED37}" dt="2025-04-14T01:37:30.529" v="1188" actId="478"/>
          <ac:spMkLst>
            <pc:docMk/>
            <pc:sldMk cId="2586605089" sldId="468"/>
            <ac:spMk id="3" creationId="{A6BDE90B-1B6A-EA71-30FE-91FB9E438080}"/>
          </ac:spMkLst>
        </pc:spChg>
        <pc:spChg chg="del">
          <ac:chgData name="健太 松村" userId="c812362b9a4b073c" providerId="LiveId" clId="{4A7345A0-F477-44A6-B887-F758387FED37}" dt="2025-04-14T01:30:59.069" v="170" actId="478"/>
          <ac:spMkLst>
            <pc:docMk/>
            <pc:sldMk cId="2586605089" sldId="468"/>
            <ac:spMk id="4" creationId="{8C62AB8E-37DD-D5B3-D8F1-9F5969C0BA46}"/>
          </ac:spMkLst>
        </pc:spChg>
        <pc:spChg chg="del">
          <ac:chgData name="健太 松村" userId="c812362b9a4b073c" providerId="LiveId" clId="{4A7345A0-F477-44A6-B887-F758387FED37}" dt="2025-04-14T01:30:59.069" v="170" actId="478"/>
          <ac:spMkLst>
            <pc:docMk/>
            <pc:sldMk cId="2586605089" sldId="468"/>
            <ac:spMk id="6" creationId="{254C6A58-6F0B-98BF-8C82-182105B6FB29}"/>
          </ac:spMkLst>
        </pc:spChg>
        <pc:spChg chg="add mod">
          <ac:chgData name="健太 松村" userId="c812362b9a4b073c" providerId="LiveId" clId="{4A7345A0-F477-44A6-B887-F758387FED37}" dt="2025-04-14T02:40:49.817" v="6688" actId="113"/>
          <ac:spMkLst>
            <pc:docMk/>
            <pc:sldMk cId="2586605089" sldId="468"/>
            <ac:spMk id="7" creationId="{04B28C02-C1E8-C1F8-8C37-0471BA7CA434}"/>
          </ac:spMkLst>
        </pc:spChg>
        <pc:spChg chg="add mod">
          <ac:chgData name="健太 松村" userId="c812362b9a4b073c" providerId="LiveId" clId="{4A7345A0-F477-44A6-B887-F758387FED37}" dt="2025-04-14T02:40:51.796" v="6689" actId="113"/>
          <ac:spMkLst>
            <pc:docMk/>
            <pc:sldMk cId="2586605089" sldId="468"/>
            <ac:spMk id="8" creationId="{03303FC7-981F-C601-261B-6138CD674661}"/>
          </ac:spMkLst>
        </pc:spChg>
        <pc:spChg chg="mod">
          <ac:chgData name="健太 松村" userId="c812362b9a4b073c" providerId="LiveId" clId="{4A7345A0-F477-44A6-B887-F758387FED37}" dt="2025-04-14T01:30:56.021" v="169" actId="20577"/>
          <ac:spMkLst>
            <pc:docMk/>
            <pc:sldMk cId="2586605089" sldId="468"/>
            <ac:spMk id="9" creationId="{A2925442-47F3-AD11-C4BC-4520C01C2E5B}"/>
          </ac:spMkLst>
        </pc:spChg>
        <pc:picChg chg="del">
          <ac:chgData name="健太 松村" userId="c812362b9a4b073c" providerId="LiveId" clId="{4A7345A0-F477-44A6-B887-F758387FED37}" dt="2025-04-14T01:30:59.069" v="170" actId="478"/>
          <ac:picMkLst>
            <pc:docMk/>
            <pc:sldMk cId="2586605089" sldId="468"/>
            <ac:picMk id="5" creationId="{F85DE51C-FBFA-B491-69B7-DF0E0060DED2}"/>
          </ac:picMkLst>
        </pc:picChg>
      </pc:sldChg>
      <pc:sldChg chg="del">
        <pc:chgData name="健太 松村" userId="c812362b9a4b073c" providerId="LiveId" clId="{4A7345A0-F477-44A6-B887-F758387FED37}" dt="2025-04-14T01:59:17.091" v="2915" actId="47"/>
        <pc:sldMkLst>
          <pc:docMk/>
          <pc:sldMk cId="4119598630" sldId="471"/>
        </pc:sldMkLst>
      </pc:sldChg>
      <pc:sldChg chg="del">
        <pc:chgData name="健太 松村" userId="c812362b9a4b073c" providerId="LiveId" clId="{4A7345A0-F477-44A6-B887-F758387FED37}" dt="2025-04-14T01:59:15.140" v="2907" actId="47"/>
        <pc:sldMkLst>
          <pc:docMk/>
          <pc:sldMk cId="2666683128" sldId="479"/>
        </pc:sldMkLst>
      </pc:sldChg>
      <pc:sldChg chg="del">
        <pc:chgData name="健太 松村" userId="c812362b9a4b073c" providerId="LiveId" clId="{4A7345A0-F477-44A6-B887-F758387FED37}" dt="2025-04-14T01:59:16.638" v="2914" actId="47"/>
        <pc:sldMkLst>
          <pc:docMk/>
          <pc:sldMk cId="2280194973" sldId="516"/>
        </pc:sldMkLst>
      </pc:sldChg>
      <pc:sldChg chg="del">
        <pc:chgData name="健太 松村" userId="c812362b9a4b073c" providerId="LiveId" clId="{4A7345A0-F477-44A6-B887-F758387FED37}" dt="2025-04-14T01:59:19.755" v="2920" actId="47"/>
        <pc:sldMkLst>
          <pc:docMk/>
          <pc:sldMk cId="2029468681" sldId="533"/>
        </pc:sldMkLst>
      </pc:sldChg>
      <pc:sldChg chg="del">
        <pc:chgData name="健太 松村" userId="c812362b9a4b073c" providerId="LiveId" clId="{4A7345A0-F477-44A6-B887-F758387FED37}" dt="2025-04-14T01:59:15.478" v="2909" actId="47"/>
        <pc:sldMkLst>
          <pc:docMk/>
          <pc:sldMk cId="3681287921" sldId="541"/>
        </pc:sldMkLst>
      </pc:sldChg>
      <pc:sldChg chg="del">
        <pc:chgData name="健太 松村" userId="c812362b9a4b073c" providerId="LiveId" clId="{4A7345A0-F477-44A6-B887-F758387FED37}" dt="2025-04-14T01:59:15.647" v="2910" actId="47"/>
        <pc:sldMkLst>
          <pc:docMk/>
          <pc:sldMk cId="3173047222" sldId="542"/>
        </pc:sldMkLst>
      </pc:sldChg>
      <pc:sldChg chg="del">
        <pc:chgData name="健太 松村" userId="c812362b9a4b073c" providerId="LiveId" clId="{4A7345A0-F477-44A6-B887-F758387FED37}" dt="2025-04-14T01:59:16.187" v="2913" actId="47"/>
        <pc:sldMkLst>
          <pc:docMk/>
          <pc:sldMk cId="2031585730" sldId="543"/>
        </pc:sldMkLst>
      </pc:sldChg>
      <pc:sldChg chg="del">
        <pc:chgData name="健太 松村" userId="c812362b9a4b073c" providerId="LiveId" clId="{4A7345A0-F477-44A6-B887-F758387FED37}" dt="2025-04-14T01:59:15.824" v="2911" actId="47"/>
        <pc:sldMkLst>
          <pc:docMk/>
          <pc:sldMk cId="1713129126" sldId="545"/>
        </pc:sldMkLst>
      </pc:sldChg>
      <pc:sldChg chg="del">
        <pc:chgData name="健太 松村" userId="c812362b9a4b073c" providerId="LiveId" clId="{4A7345A0-F477-44A6-B887-F758387FED37}" dt="2025-04-14T01:59:15.996" v="2912" actId="47"/>
        <pc:sldMkLst>
          <pc:docMk/>
          <pc:sldMk cId="1795355861" sldId="546"/>
        </pc:sldMkLst>
      </pc:sldChg>
      <pc:sldChg chg="del">
        <pc:chgData name="健太 松村" userId="c812362b9a4b073c" providerId="LiveId" clId="{4A7345A0-F477-44A6-B887-F758387FED37}" dt="2025-04-14T01:59:14.599" v="2904" actId="47"/>
        <pc:sldMkLst>
          <pc:docMk/>
          <pc:sldMk cId="1074738738" sldId="547"/>
        </pc:sldMkLst>
      </pc:sldChg>
      <pc:sldChg chg="del">
        <pc:chgData name="健太 松村" userId="c812362b9a4b073c" providerId="LiveId" clId="{4A7345A0-F477-44A6-B887-F758387FED37}" dt="2025-04-14T01:59:15.307" v="2908" actId="47"/>
        <pc:sldMkLst>
          <pc:docMk/>
          <pc:sldMk cId="630147081" sldId="549"/>
        </pc:sldMkLst>
      </pc:sldChg>
      <pc:sldChg chg="del">
        <pc:chgData name="健太 松村" userId="c812362b9a4b073c" providerId="LiveId" clId="{4A7345A0-F477-44A6-B887-F758387FED37}" dt="2025-04-14T01:59:14.963" v="2906" actId="47"/>
        <pc:sldMkLst>
          <pc:docMk/>
          <pc:sldMk cId="1958862620" sldId="551"/>
        </pc:sldMkLst>
      </pc:sldChg>
      <pc:sldChg chg="del">
        <pc:chgData name="健太 松村" userId="c812362b9a4b073c" providerId="LiveId" clId="{4A7345A0-F477-44A6-B887-F758387FED37}" dt="2025-04-14T01:59:14.787" v="2905" actId="47"/>
        <pc:sldMkLst>
          <pc:docMk/>
          <pc:sldMk cId="132891908" sldId="552"/>
        </pc:sldMkLst>
      </pc:sldChg>
      <pc:sldChg chg="del">
        <pc:chgData name="健太 松村" userId="c812362b9a4b073c" providerId="LiveId" clId="{4A7345A0-F477-44A6-B887-F758387FED37}" dt="2025-04-14T01:59:20.847" v="2924" actId="47"/>
        <pc:sldMkLst>
          <pc:docMk/>
          <pc:sldMk cId="1591309843" sldId="553"/>
        </pc:sldMkLst>
      </pc:sldChg>
      <pc:sldChg chg="del">
        <pc:chgData name="健太 松村" userId="c812362b9a4b073c" providerId="LiveId" clId="{4A7345A0-F477-44A6-B887-F758387FED37}" dt="2025-04-14T01:59:14.225" v="2903" actId="47"/>
        <pc:sldMkLst>
          <pc:docMk/>
          <pc:sldMk cId="3812607433" sldId="554"/>
        </pc:sldMkLst>
      </pc:sldChg>
      <pc:sldChg chg="del">
        <pc:chgData name="健太 松村" userId="c812362b9a4b073c" providerId="LiveId" clId="{4A7345A0-F477-44A6-B887-F758387FED37}" dt="2025-04-14T01:59:18.043" v="2916" actId="47"/>
        <pc:sldMkLst>
          <pc:docMk/>
          <pc:sldMk cId="1266434280" sldId="556"/>
        </pc:sldMkLst>
      </pc:sldChg>
      <pc:sldChg chg="del">
        <pc:chgData name="健太 松村" userId="c812362b9a4b073c" providerId="LiveId" clId="{4A7345A0-F477-44A6-B887-F758387FED37}" dt="2025-04-14T01:59:19.933" v="2921" actId="47"/>
        <pc:sldMkLst>
          <pc:docMk/>
          <pc:sldMk cId="116351913" sldId="557"/>
        </pc:sldMkLst>
      </pc:sldChg>
      <pc:sldChg chg="del">
        <pc:chgData name="健太 松村" userId="c812362b9a4b073c" providerId="LiveId" clId="{4A7345A0-F477-44A6-B887-F758387FED37}" dt="2025-04-14T01:59:19.577" v="2919" actId="47"/>
        <pc:sldMkLst>
          <pc:docMk/>
          <pc:sldMk cId="3770875045" sldId="559"/>
        </pc:sldMkLst>
      </pc:sldChg>
      <pc:sldChg chg="del">
        <pc:chgData name="健太 松村" userId="c812362b9a4b073c" providerId="LiveId" clId="{4A7345A0-F477-44A6-B887-F758387FED37}" dt="2025-04-14T01:59:18.477" v="2918" actId="47"/>
        <pc:sldMkLst>
          <pc:docMk/>
          <pc:sldMk cId="690348645" sldId="560"/>
        </pc:sldMkLst>
      </pc:sldChg>
      <pc:sldChg chg="del">
        <pc:chgData name="健太 松村" userId="c812362b9a4b073c" providerId="LiveId" clId="{4A7345A0-F477-44A6-B887-F758387FED37}" dt="2025-04-14T01:59:21.030" v="2925" actId="47"/>
        <pc:sldMkLst>
          <pc:docMk/>
          <pc:sldMk cId="715209944" sldId="561"/>
        </pc:sldMkLst>
      </pc:sldChg>
      <pc:sldChg chg="del">
        <pc:chgData name="健太 松村" userId="c812362b9a4b073c" providerId="LiveId" clId="{4A7345A0-F477-44A6-B887-F758387FED37}" dt="2025-04-14T01:59:20.674" v="2923" actId="47"/>
        <pc:sldMkLst>
          <pc:docMk/>
          <pc:sldMk cId="4038051840" sldId="565"/>
        </pc:sldMkLst>
      </pc:sldChg>
      <pc:sldChg chg="del">
        <pc:chgData name="健太 松村" userId="c812362b9a4b073c" providerId="LiveId" clId="{4A7345A0-F477-44A6-B887-F758387FED37}" dt="2025-04-14T01:59:20.103" v="2922" actId="47"/>
        <pc:sldMkLst>
          <pc:docMk/>
          <pc:sldMk cId="1355600092" sldId="566"/>
        </pc:sldMkLst>
      </pc:sldChg>
      <pc:sldChg chg="del">
        <pc:chgData name="健太 松村" userId="c812362b9a4b073c" providerId="LiveId" clId="{4A7345A0-F477-44A6-B887-F758387FED37}" dt="2025-04-14T01:59:18.273" v="2917" actId="47"/>
        <pc:sldMkLst>
          <pc:docMk/>
          <pc:sldMk cId="755841000" sldId="567"/>
        </pc:sldMkLst>
      </pc:sldChg>
      <pc:sldChg chg="addSp delSp modSp add mod">
        <pc:chgData name="健太 松村" userId="c812362b9a4b073c" providerId="LiveId" clId="{4A7345A0-F477-44A6-B887-F758387FED37}" dt="2025-04-14T01:49:08.635" v="1881" actId="208"/>
        <pc:sldMkLst>
          <pc:docMk/>
          <pc:sldMk cId="164270791" sldId="568"/>
        </pc:sldMkLst>
        <pc:spChg chg="add del mod">
          <ac:chgData name="健太 松村" userId="c812362b9a4b073c" providerId="LiveId" clId="{4A7345A0-F477-44A6-B887-F758387FED37}" dt="2025-04-14T01:39:33.206" v="1355"/>
          <ac:spMkLst>
            <pc:docMk/>
            <pc:sldMk cId="164270791" sldId="568"/>
            <ac:spMk id="2" creationId="{BF4317D2-D074-944D-5E4F-F834E6A1D203}"/>
          </ac:spMkLst>
        </pc:spChg>
        <pc:spChg chg="add mod">
          <ac:chgData name="健太 松村" userId="c812362b9a4b073c" providerId="LiveId" clId="{4A7345A0-F477-44A6-B887-F758387FED37}" dt="2025-04-14T01:48:01.715" v="1801" actId="20577"/>
          <ac:spMkLst>
            <pc:docMk/>
            <pc:sldMk cId="164270791" sldId="568"/>
            <ac:spMk id="3" creationId="{11016BBA-0457-4C82-A17A-DB6C230BAEE4}"/>
          </ac:spMkLst>
        </pc:spChg>
        <pc:spChg chg="add mod">
          <ac:chgData name="健太 松村" userId="c812362b9a4b073c" providerId="LiveId" clId="{4A7345A0-F477-44A6-B887-F758387FED37}" dt="2025-04-14T01:48:16.274" v="1812" actId="1036"/>
          <ac:spMkLst>
            <pc:docMk/>
            <pc:sldMk cId="164270791" sldId="568"/>
            <ac:spMk id="5" creationId="{5F6A9DC1-EDFF-897C-686C-F8545ED1DC45}"/>
          </ac:spMkLst>
        </pc:spChg>
        <pc:spChg chg="add del">
          <ac:chgData name="健太 松村" userId="c812362b9a4b073c" providerId="LiveId" clId="{4A7345A0-F477-44A6-B887-F758387FED37}" dt="2025-04-14T01:43:15.367" v="1445" actId="478"/>
          <ac:spMkLst>
            <pc:docMk/>
            <pc:sldMk cId="164270791" sldId="568"/>
            <ac:spMk id="8" creationId="{06E289B5-5D50-13FA-65C7-359437EB54A7}"/>
          </ac:spMkLst>
        </pc:spChg>
        <pc:spChg chg="mod">
          <ac:chgData name="健太 松村" userId="c812362b9a4b073c" providerId="LiveId" clId="{4A7345A0-F477-44A6-B887-F758387FED37}" dt="2025-04-14T01:38:45.686" v="1341" actId="20577"/>
          <ac:spMkLst>
            <pc:docMk/>
            <pc:sldMk cId="164270791" sldId="568"/>
            <ac:spMk id="9" creationId="{22F0CDDA-56B2-0EA4-1EBC-C17F252C4533}"/>
          </ac:spMkLst>
        </pc:spChg>
        <pc:spChg chg="add mod">
          <ac:chgData name="健太 松村" userId="c812362b9a4b073c" providerId="LiveId" clId="{4A7345A0-F477-44A6-B887-F758387FED37}" dt="2025-04-14T01:48:45.205" v="1878" actId="1035"/>
          <ac:spMkLst>
            <pc:docMk/>
            <pc:sldMk cId="164270791" sldId="568"/>
            <ac:spMk id="10" creationId="{0483340A-6544-8B92-B9AE-E10FDE9E0CCB}"/>
          </ac:spMkLst>
        </pc:spChg>
        <pc:spChg chg="add mod">
          <ac:chgData name="健太 松村" userId="c812362b9a4b073c" providerId="LiveId" clId="{4A7345A0-F477-44A6-B887-F758387FED37}" dt="2025-04-14T01:48:45.205" v="1878" actId="1035"/>
          <ac:spMkLst>
            <pc:docMk/>
            <pc:sldMk cId="164270791" sldId="568"/>
            <ac:spMk id="11" creationId="{B2717E21-6705-D9D6-4BDF-69C62C68367E}"/>
          </ac:spMkLst>
        </pc:spChg>
        <pc:spChg chg="add mod">
          <ac:chgData name="健太 松村" userId="c812362b9a4b073c" providerId="LiveId" clId="{4A7345A0-F477-44A6-B887-F758387FED37}" dt="2025-04-14T01:48:45.205" v="1878" actId="1035"/>
          <ac:spMkLst>
            <pc:docMk/>
            <pc:sldMk cId="164270791" sldId="568"/>
            <ac:spMk id="12" creationId="{992617A4-CD73-9A9E-9100-CC2494DB39CD}"/>
          </ac:spMkLst>
        </pc:spChg>
        <pc:spChg chg="add mod">
          <ac:chgData name="健太 松村" userId="c812362b9a4b073c" providerId="LiveId" clId="{4A7345A0-F477-44A6-B887-F758387FED37}" dt="2025-04-14T01:48:38.724" v="1860" actId="2711"/>
          <ac:spMkLst>
            <pc:docMk/>
            <pc:sldMk cId="164270791" sldId="568"/>
            <ac:spMk id="13" creationId="{79887B7F-00A4-8BEA-67AC-1B127FB5AC22}"/>
          </ac:spMkLst>
        </pc:spChg>
        <pc:spChg chg="add mod">
          <ac:chgData name="健太 松村" userId="c812362b9a4b073c" providerId="LiveId" clId="{4A7345A0-F477-44A6-B887-F758387FED37}" dt="2025-04-14T01:49:08.635" v="1881" actId="208"/>
          <ac:spMkLst>
            <pc:docMk/>
            <pc:sldMk cId="164270791" sldId="568"/>
            <ac:spMk id="14" creationId="{156058FB-DD40-BFC3-95CC-8750FEDC2EED}"/>
          </ac:spMkLst>
        </pc:spChg>
        <pc:picChg chg="add mod">
          <ac:chgData name="健太 松村" userId="c812362b9a4b073c" providerId="LiveId" clId="{4A7345A0-F477-44A6-B887-F758387FED37}" dt="2025-04-14T01:48:16.274" v="1812" actId="1036"/>
          <ac:picMkLst>
            <pc:docMk/>
            <pc:sldMk cId="164270791" sldId="568"/>
            <ac:picMk id="4" creationId="{1F4844B0-A89C-71A3-33AE-884A50C97675}"/>
          </ac:picMkLst>
        </pc:picChg>
        <pc:picChg chg="add mod">
          <ac:chgData name="健太 松村" userId="c812362b9a4b073c" providerId="LiveId" clId="{4A7345A0-F477-44A6-B887-F758387FED37}" dt="2025-04-14T01:48:45.205" v="1878" actId="1035"/>
          <ac:picMkLst>
            <pc:docMk/>
            <pc:sldMk cId="164270791" sldId="568"/>
            <ac:picMk id="7" creationId="{3812E792-A743-2A7E-0F12-7A4B39594FEF}"/>
          </ac:picMkLst>
        </pc:picChg>
      </pc:sldChg>
      <pc:sldChg chg="addSp delSp modSp add mod">
        <pc:chgData name="健太 松村" userId="c812362b9a4b073c" providerId="LiveId" clId="{4A7345A0-F477-44A6-B887-F758387FED37}" dt="2025-04-14T02:50:25.677" v="6952" actId="1036"/>
        <pc:sldMkLst>
          <pc:docMk/>
          <pc:sldMk cId="3306729462" sldId="569"/>
        </pc:sldMkLst>
        <pc:spChg chg="del">
          <ac:chgData name="健太 松村" userId="c812362b9a4b073c" providerId="LiveId" clId="{4A7345A0-F477-44A6-B887-F758387FED37}" dt="2025-04-14T01:45:32.670" v="1592" actId="478"/>
          <ac:spMkLst>
            <pc:docMk/>
            <pc:sldMk cId="3306729462" sldId="569"/>
            <ac:spMk id="3" creationId="{45F28062-FF31-9686-1DCC-C6DCC104E70F}"/>
          </ac:spMkLst>
        </pc:spChg>
        <pc:spChg chg="del">
          <ac:chgData name="健太 松村" userId="c812362b9a4b073c" providerId="LiveId" clId="{4A7345A0-F477-44A6-B887-F758387FED37}" dt="2025-04-14T01:45:32.670" v="1592" actId="478"/>
          <ac:spMkLst>
            <pc:docMk/>
            <pc:sldMk cId="3306729462" sldId="569"/>
            <ac:spMk id="5" creationId="{3640A0D9-E854-A38E-FABE-676AD4C09E21}"/>
          </ac:spMkLst>
        </pc:spChg>
        <pc:spChg chg="del">
          <ac:chgData name="健太 松村" userId="c812362b9a4b073c" providerId="LiveId" clId="{4A7345A0-F477-44A6-B887-F758387FED37}" dt="2025-04-14T01:45:32.670" v="1592" actId="478"/>
          <ac:spMkLst>
            <pc:docMk/>
            <pc:sldMk cId="3306729462" sldId="569"/>
            <ac:spMk id="10" creationId="{91755D36-15E1-B94B-D9C1-2023861AD19B}"/>
          </ac:spMkLst>
        </pc:spChg>
        <pc:spChg chg="del">
          <ac:chgData name="健太 松村" userId="c812362b9a4b073c" providerId="LiveId" clId="{4A7345A0-F477-44A6-B887-F758387FED37}" dt="2025-04-14T01:45:32.670" v="1592" actId="478"/>
          <ac:spMkLst>
            <pc:docMk/>
            <pc:sldMk cId="3306729462" sldId="569"/>
            <ac:spMk id="11" creationId="{C713FFC9-4D8E-AB71-C48B-06D471CF88C3}"/>
          </ac:spMkLst>
        </pc:spChg>
        <pc:spChg chg="del">
          <ac:chgData name="健太 松村" userId="c812362b9a4b073c" providerId="LiveId" clId="{4A7345A0-F477-44A6-B887-F758387FED37}" dt="2025-04-14T01:45:32.670" v="1592" actId="478"/>
          <ac:spMkLst>
            <pc:docMk/>
            <pc:sldMk cId="3306729462" sldId="569"/>
            <ac:spMk id="12" creationId="{6BF752D6-CDEC-1CD6-E5FA-DF9AF265E877}"/>
          </ac:spMkLst>
        </pc:spChg>
        <pc:spChg chg="add mod">
          <ac:chgData name="健太 松村" userId="c812362b9a4b073c" providerId="LiveId" clId="{4A7345A0-F477-44A6-B887-F758387FED37}" dt="2025-04-14T02:50:25.677" v="6952" actId="1036"/>
          <ac:spMkLst>
            <pc:docMk/>
            <pc:sldMk cId="3306729462" sldId="569"/>
            <ac:spMk id="14" creationId="{EED43C31-454A-84CD-1365-11BAAA83517E}"/>
          </ac:spMkLst>
        </pc:spChg>
        <pc:spChg chg="add del mod">
          <ac:chgData name="健太 松村" userId="c812362b9a4b073c" providerId="LiveId" clId="{4A7345A0-F477-44A6-B887-F758387FED37}" dt="2025-04-14T02:50:17.420" v="6938" actId="478"/>
          <ac:spMkLst>
            <pc:docMk/>
            <pc:sldMk cId="3306729462" sldId="569"/>
            <ac:spMk id="15" creationId="{BD8DC2D1-765A-A983-A27C-44E0DA10118E}"/>
          </ac:spMkLst>
        </pc:spChg>
        <pc:spChg chg="add mod">
          <ac:chgData name="健太 松村" userId="c812362b9a4b073c" providerId="LiveId" clId="{4A7345A0-F477-44A6-B887-F758387FED37}" dt="2025-04-14T02:42:12.380" v="6722" actId="113"/>
          <ac:spMkLst>
            <pc:docMk/>
            <pc:sldMk cId="3306729462" sldId="569"/>
            <ac:spMk id="16" creationId="{F00AC0FC-ED48-A97D-12D0-4DC2A3B3178C}"/>
          </ac:spMkLst>
        </pc:spChg>
        <pc:spChg chg="add mod">
          <ac:chgData name="健太 松村" userId="c812362b9a4b073c" providerId="LiveId" clId="{4A7345A0-F477-44A6-B887-F758387FED37}" dt="2025-04-14T02:50:25.677" v="6952" actId="1036"/>
          <ac:spMkLst>
            <pc:docMk/>
            <pc:sldMk cId="3306729462" sldId="569"/>
            <ac:spMk id="17" creationId="{29320A15-26FD-65F2-BE3A-3B8BC03FF432}"/>
          </ac:spMkLst>
        </pc:spChg>
        <pc:spChg chg="add mod">
          <ac:chgData name="健太 松村" userId="c812362b9a4b073c" providerId="LiveId" clId="{4A7345A0-F477-44A6-B887-F758387FED37}" dt="2025-04-14T02:50:25.677" v="6952" actId="1036"/>
          <ac:spMkLst>
            <pc:docMk/>
            <pc:sldMk cId="3306729462" sldId="569"/>
            <ac:spMk id="18" creationId="{07D3B33E-761B-4AC8-0320-A235ED64A138}"/>
          </ac:spMkLst>
        </pc:spChg>
        <pc:picChg chg="del">
          <ac:chgData name="健太 松村" userId="c812362b9a4b073c" providerId="LiveId" clId="{4A7345A0-F477-44A6-B887-F758387FED37}" dt="2025-04-14T01:45:32.670" v="1592" actId="478"/>
          <ac:picMkLst>
            <pc:docMk/>
            <pc:sldMk cId="3306729462" sldId="569"/>
            <ac:picMk id="4" creationId="{D08354CC-B8AA-3927-FD5E-56699D624E3F}"/>
          </ac:picMkLst>
        </pc:picChg>
        <pc:picChg chg="add mod">
          <ac:chgData name="健太 松村" userId="c812362b9a4b073c" providerId="LiveId" clId="{4A7345A0-F477-44A6-B887-F758387FED37}" dt="2025-04-14T01:49:51.648" v="1917" actId="1076"/>
          <ac:picMkLst>
            <pc:docMk/>
            <pc:sldMk cId="3306729462" sldId="569"/>
            <ac:picMk id="6" creationId="{297414F5-08F6-BF3D-51F6-D68502EBD46B}"/>
          </ac:picMkLst>
        </pc:picChg>
        <pc:picChg chg="del">
          <ac:chgData name="健太 松村" userId="c812362b9a4b073c" providerId="LiveId" clId="{4A7345A0-F477-44A6-B887-F758387FED37}" dt="2025-04-14T01:45:32.670" v="1592" actId="478"/>
          <ac:picMkLst>
            <pc:docMk/>
            <pc:sldMk cId="3306729462" sldId="569"/>
            <ac:picMk id="7" creationId="{6DE08561-506E-992F-5A37-9FFA99F6EA98}"/>
          </ac:picMkLst>
        </pc:picChg>
        <pc:picChg chg="add mod">
          <ac:chgData name="健太 松村" userId="c812362b9a4b073c" providerId="LiveId" clId="{4A7345A0-F477-44A6-B887-F758387FED37}" dt="2025-04-14T01:49:49.752" v="1916" actId="1076"/>
          <ac:picMkLst>
            <pc:docMk/>
            <pc:sldMk cId="3306729462" sldId="569"/>
            <ac:picMk id="13" creationId="{1C01793C-6D90-0191-456D-D89D4244C327}"/>
          </ac:picMkLst>
        </pc:picChg>
        <pc:picChg chg="add mod">
          <ac:chgData name="健太 松村" userId="c812362b9a4b073c" providerId="LiveId" clId="{4A7345A0-F477-44A6-B887-F758387FED37}" dt="2025-04-14T02:50:21.943" v="6941" actId="1076"/>
          <ac:picMkLst>
            <pc:docMk/>
            <pc:sldMk cId="3306729462" sldId="569"/>
            <ac:picMk id="20" creationId="{F3DCD2C1-FEF0-B6A5-8FB7-E118CB47D9BA}"/>
          </ac:picMkLst>
        </pc:picChg>
      </pc:sldChg>
      <pc:sldChg chg="addSp delSp modSp add mod">
        <pc:chgData name="健太 松村" userId="c812362b9a4b073c" providerId="LiveId" clId="{4A7345A0-F477-44A6-B887-F758387FED37}" dt="2025-04-14T02:50:52.269" v="6960" actId="1076"/>
        <pc:sldMkLst>
          <pc:docMk/>
          <pc:sldMk cId="1700955213" sldId="570"/>
        </pc:sldMkLst>
        <pc:spChg chg="add mod">
          <ac:chgData name="健太 松村" userId="c812362b9a4b073c" providerId="LiveId" clId="{4A7345A0-F477-44A6-B887-F758387FED37}" dt="2025-04-14T02:42:24.801" v="6723" actId="113"/>
          <ac:spMkLst>
            <pc:docMk/>
            <pc:sldMk cId="1700955213" sldId="570"/>
            <ac:spMk id="2" creationId="{C9FB46F8-EBEB-0E57-F249-189BB14F0E5D}"/>
          </ac:spMkLst>
        </pc:spChg>
        <pc:spChg chg="add del">
          <ac:chgData name="健太 松村" userId="c812362b9a4b073c" providerId="LiveId" clId="{4A7345A0-F477-44A6-B887-F758387FED37}" dt="2025-04-14T02:50:46.314" v="6957" actId="478"/>
          <ac:spMkLst>
            <pc:docMk/>
            <pc:sldMk cId="1700955213" sldId="570"/>
            <ac:spMk id="5" creationId="{F26F774A-B8BE-7C60-B2E8-6F922D71ECC7}"/>
          </ac:spMkLst>
        </pc:spChg>
        <pc:spChg chg="del">
          <ac:chgData name="健太 松村" userId="c812362b9a4b073c" providerId="LiveId" clId="{4A7345A0-F477-44A6-B887-F758387FED37}" dt="2025-04-14T01:51:00.686" v="2045" actId="478"/>
          <ac:spMkLst>
            <pc:docMk/>
            <pc:sldMk cId="1700955213" sldId="570"/>
            <ac:spMk id="14" creationId="{90892479-1B67-6AF7-3158-11404DBC9E57}"/>
          </ac:spMkLst>
        </pc:spChg>
        <pc:spChg chg="del mod">
          <ac:chgData name="健太 松村" userId="c812362b9a4b073c" providerId="LiveId" clId="{4A7345A0-F477-44A6-B887-F758387FED37}" dt="2025-04-14T01:51:04.353" v="2047" actId="478"/>
          <ac:spMkLst>
            <pc:docMk/>
            <pc:sldMk cId="1700955213" sldId="570"/>
            <ac:spMk id="15" creationId="{54B6FA02-7341-A3FD-D60F-F9A583FB8D93}"/>
          </ac:spMkLst>
        </pc:spChg>
        <pc:spChg chg="del">
          <ac:chgData name="健太 松村" userId="c812362b9a4b073c" providerId="LiveId" clId="{4A7345A0-F477-44A6-B887-F758387FED37}" dt="2025-04-14T01:51:00.686" v="2045" actId="478"/>
          <ac:spMkLst>
            <pc:docMk/>
            <pc:sldMk cId="1700955213" sldId="570"/>
            <ac:spMk id="16" creationId="{62121FC3-19AC-11A4-4D61-7705CDC0F4D5}"/>
          </ac:spMkLst>
        </pc:spChg>
        <pc:picChg chg="add mod">
          <ac:chgData name="健太 松村" userId="c812362b9a4b073c" providerId="LiveId" clId="{4A7345A0-F477-44A6-B887-F758387FED37}" dt="2025-04-14T02:50:52.269" v="6960" actId="1076"/>
          <ac:picMkLst>
            <pc:docMk/>
            <pc:sldMk cId="1700955213" sldId="570"/>
            <ac:picMk id="4" creationId="{9E860F0E-9B8F-C034-E0D1-D9031B8E437F}"/>
          </ac:picMkLst>
        </pc:picChg>
        <pc:picChg chg="del">
          <ac:chgData name="健太 松村" userId="c812362b9a4b073c" providerId="LiveId" clId="{4A7345A0-F477-44A6-B887-F758387FED37}" dt="2025-04-14T01:51:00.686" v="2045" actId="478"/>
          <ac:picMkLst>
            <pc:docMk/>
            <pc:sldMk cId="1700955213" sldId="570"/>
            <ac:picMk id="6" creationId="{584E9DFD-13EA-957F-9B82-E4D8CF181CD2}"/>
          </ac:picMkLst>
        </pc:picChg>
        <pc:picChg chg="del">
          <ac:chgData name="健太 松村" userId="c812362b9a4b073c" providerId="LiveId" clId="{4A7345A0-F477-44A6-B887-F758387FED37}" dt="2025-04-14T01:51:00.686" v="2045" actId="478"/>
          <ac:picMkLst>
            <pc:docMk/>
            <pc:sldMk cId="1700955213" sldId="570"/>
            <ac:picMk id="13" creationId="{09B9C4E3-C2F7-52EB-E316-C4DDB6ADB3BF}"/>
          </ac:picMkLst>
        </pc:picChg>
      </pc:sldChg>
      <pc:sldChg chg="addSp modSp add mod">
        <pc:chgData name="健太 松村" userId="c812362b9a4b073c" providerId="LiveId" clId="{4A7345A0-F477-44A6-B887-F758387FED37}" dt="2025-04-14T02:51:51.619" v="6982" actId="14100"/>
        <pc:sldMkLst>
          <pc:docMk/>
          <pc:sldMk cId="3219990420" sldId="571"/>
        </pc:sldMkLst>
        <pc:spChg chg="mod">
          <ac:chgData name="健太 松村" userId="c812362b9a4b073c" providerId="LiveId" clId="{4A7345A0-F477-44A6-B887-F758387FED37}" dt="2025-04-14T02:42:29.748" v="6724" actId="113"/>
          <ac:spMkLst>
            <pc:docMk/>
            <pc:sldMk cId="3219990420" sldId="571"/>
            <ac:spMk id="2" creationId="{7645B700-9938-4275-6D68-DC9ECAECCA59}"/>
          </ac:spMkLst>
        </pc:spChg>
        <pc:spChg chg="add mod">
          <ac:chgData name="健太 松村" userId="c812362b9a4b073c" providerId="LiveId" clId="{4A7345A0-F477-44A6-B887-F758387FED37}" dt="2025-04-14T02:43:38.908" v="6923" actId="113"/>
          <ac:spMkLst>
            <pc:docMk/>
            <pc:sldMk cId="3219990420" sldId="571"/>
            <ac:spMk id="10" creationId="{8462AFC0-66E5-9C3C-E0F3-4873C459B4F2}"/>
          </ac:spMkLst>
        </pc:spChg>
        <pc:spChg chg="add mod">
          <ac:chgData name="健太 松村" userId="c812362b9a4b073c" providerId="LiveId" clId="{4A7345A0-F477-44A6-B887-F758387FED37}" dt="2025-04-14T02:43:35.897" v="6922" actId="113"/>
          <ac:spMkLst>
            <pc:docMk/>
            <pc:sldMk cId="3219990420" sldId="571"/>
            <ac:spMk id="11" creationId="{C4BD70C4-A41B-4E89-91F9-74EF61B3D7D4}"/>
          </ac:spMkLst>
        </pc:spChg>
        <pc:spChg chg="add mod">
          <ac:chgData name="健太 松村" userId="c812362b9a4b073c" providerId="LiveId" clId="{4A7345A0-F477-44A6-B887-F758387FED37}" dt="2025-04-14T02:51:34.231" v="6964" actId="1582"/>
          <ac:spMkLst>
            <pc:docMk/>
            <pc:sldMk cId="3219990420" sldId="571"/>
            <ac:spMk id="12" creationId="{A7956039-4CFE-F559-824F-172C5BBE594D}"/>
          </ac:spMkLst>
        </pc:spChg>
        <pc:spChg chg="add mod">
          <ac:chgData name="健太 松村" userId="c812362b9a4b073c" providerId="LiveId" clId="{4A7345A0-F477-44A6-B887-F758387FED37}" dt="2025-04-14T02:51:51.619" v="6982" actId="14100"/>
          <ac:spMkLst>
            <pc:docMk/>
            <pc:sldMk cId="3219990420" sldId="571"/>
            <ac:spMk id="13" creationId="{274F37DB-19A6-7D17-8EB2-ACEAF8F9D529}"/>
          </ac:spMkLst>
        </pc:spChg>
        <pc:picChg chg="add mod">
          <ac:chgData name="健太 松村" userId="c812362b9a4b073c" providerId="LiveId" clId="{4A7345A0-F477-44A6-B887-F758387FED37}" dt="2025-04-14T02:43:33.023" v="6921" actId="1076"/>
          <ac:picMkLst>
            <pc:docMk/>
            <pc:sldMk cId="3219990420" sldId="571"/>
            <ac:picMk id="4" creationId="{D60EA744-B72D-40BB-AB90-28790E285F45}"/>
          </ac:picMkLst>
        </pc:picChg>
        <pc:picChg chg="add mod">
          <ac:chgData name="健太 松村" userId="c812362b9a4b073c" providerId="LiveId" clId="{4A7345A0-F477-44A6-B887-F758387FED37}" dt="2025-04-14T02:43:00.393" v="6820" actId="1076"/>
          <ac:picMkLst>
            <pc:docMk/>
            <pc:sldMk cId="3219990420" sldId="571"/>
            <ac:picMk id="6" creationId="{CBCA4E06-C79D-913E-6C1D-0F1CAF34FA10}"/>
          </ac:picMkLst>
        </pc:picChg>
        <pc:picChg chg="add mod">
          <ac:chgData name="健太 松村" userId="c812362b9a4b073c" providerId="LiveId" clId="{4A7345A0-F477-44A6-B887-F758387FED37}" dt="2025-04-14T02:43:01.241" v="6821" actId="1076"/>
          <ac:picMkLst>
            <pc:docMk/>
            <pc:sldMk cId="3219990420" sldId="571"/>
            <ac:picMk id="8" creationId="{3967C4C5-7C2B-79CB-5530-1B6B7C56B5E5}"/>
          </ac:picMkLst>
        </pc:picChg>
      </pc:sldChg>
      <pc:sldChg chg="addSp delSp modSp add mod">
        <pc:chgData name="健太 松村" userId="c812362b9a4b073c" providerId="LiveId" clId="{4A7345A0-F477-44A6-B887-F758387FED37}" dt="2025-04-14T02:44:13.747" v="6929" actId="208"/>
        <pc:sldMkLst>
          <pc:docMk/>
          <pc:sldMk cId="3734016321" sldId="572"/>
        </pc:sldMkLst>
        <pc:spChg chg="mod">
          <ac:chgData name="健太 松村" userId="c812362b9a4b073c" providerId="LiveId" clId="{4A7345A0-F477-44A6-B887-F758387FED37}" dt="2025-04-14T02:43:46.297" v="6924" actId="113"/>
          <ac:spMkLst>
            <pc:docMk/>
            <pc:sldMk cId="3734016321" sldId="572"/>
            <ac:spMk id="2" creationId="{883FCB35-E94C-9E4E-8A3D-72D75AE80422}"/>
          </ac:spMkLst>
        </pc:spChg>
        <pc:spChg chg="add del mod">
          <ac:chgData name="健太 松村" userId="c812362b9a4b073c" providerId="LiveId" clId="{4A7345A0-F477-44A6-B887-F758387FED37}" dt="2025-04-14T01:57:16.176" v="2817" actId="478"/>
          <ac:spMkLst>
            <pc:docMk/>
            <pc:sldMk cId="3734016321" sldId="572"/>
            <ac:spMk id="11" creationId="{9ED0EB67-BEB5-4335-479D-7A0064F39487}"/>
          </ac:spMkLst>
        </pc:spChg>
        <pc:spChg chg="add mod">
          <ac:chgData name="健太 松村" userId="c812362b9a4b073c" providerId="LiveId" clId="{4A7345A0-F477-44A6-B887-F758387FED37}" dt="2025-04-14T01:57:21.923" v="2838" actId="1035"/>
          <ac:spMkLst>
            <pc:docMk/>
            <pc:sldMk cId="3734016321" sldId="572"/>
            <ac:spMk id="12" creationId="{F575B787-8F2F-06FC-C5FA-A2B7C14A39B6}"/>
          </ac:spMkLst>
        </pc:spChg>
        <pc:spChg chg="add mod">
          <ac:chgData name="健太 松村" userId="c812362b9a4b073c" providerId="LiveId" clId="{4A7345A0-F477-44A6-B887-F758387FED37}" dt="2025-04-14T02:43:59.290" v="6926" actId="1076"/>
          <ac:spMkLst>
            <pc:docMk/>
            <pc:sldMk cId="3734016321" sldId="572"/>
            <ac:spMk id="13" creationId="{0C7CFACD-BBC2-48EA-8609-DC666A2D6510}"/>
          </ac:spMkLst>
        </pc:spChg>
        <pc:spChg chg="add mod">
          <ac:chgData name="健太 松村" userId="c812362b9a4b073c" providerId="LiveId" clId="{4A7345A0-F477-44A6-B887-F758387FED37}" dt="2025-04-14T02:44:13.747" v="6929" actId="208"/>
          <ac:spMkLst>
            <pc:docMk/>
            <pc:sldMk cId="3734016321" sldId="572"/>
            <ac:spMk id="14" creationId="{CA0FA166-22ED-9AB5-6FAC-8FC76310C1A8}"/>
          </ac:spMkLst>
        </pc:spChg>
        <pc:picChg chg="del">
          <ac:chgData name="健太 松村" userId="c812362b9a4b073c" providerId="LiveId" clId="{4A7345A0-F477-44A6-B887-F758387FED37}" dt="2025-04-14T01:55:12.093" v="2692" actId="478"/>
          <ac:picMkLst>
            <pc:docMk/>
            <pc:sldMk cId="3734016321" sldId="572"/>
            <ac:picMk id="4" creationId="{019B477F-5FC9-646C-9FEE-B650AB344457}"/>
          </ac:picMkLst>
        </pc:picChg>
        <pc:picChg chg="add mod">
          <ac:chgData name="健太 松村" userId="c812362b9a4b073c" providerId="LiveId" clId="{4A7345A0-F477-44A6-B887-F758387FED37}" dt="2025-04-14T01:57:21.923" v="2838" actId="1035"/>
          <ac:picMkLst>
            <pc:docMk/>
            <pc:sldMk cId="3734016321" sldId="572"/>
            <ac:picMk id="5" creationId="{8F0E1D49-15C8-AB2C-98E9-268898FB96A1}"/>
          </ac:picMkLst>
        </pc:picChg>
        <pc:picChg chg="del">
          <ac:chgData name="健太 松村" userId="c812362b9a4b073c" providerId="LiveId" clId="{4A7345A0-F477-44A6-B887-F758387FED37}" dt="2025-04-14T01:55:13.965" v="2693" actId="478"/>
          <ac:picMkLst>
            <pc:docMk/>
            <pc:sldMk cId="3734016321" sldId="572"/>
            <ac:picMk id="6" creationId="{EC21598B-DFD7-5CAA-7D40-509975D179A4}"/>
          </ac:picMkLst>
        </pc:picChg>
        <pc:picChg chg="del">
          <ac:chgData name="健太 松村" userId="c812362b9a4b073c" providerId="LiveId" clId="{4A7345A0-F477-44A6-B887-F758387FED37}" dt="2025-04-14T01:55:12.093" v="2692" actId="478"/>
          <ac:picMkLst>
            <pc:docMk/>
            <pc:sldMk cId="3734016321" sldId="572"/>
            <ac:picMk id="8" creationId="{890DF1B1-59DE-4F3F-2E06-A3323B63925F}"/>
          </ac:picMkLst>
        </pc:picChg>
        <pc:picChg chg="add mod">
          <ac:chgData name="健太 松村" userId="c812362b9a4b073c" providerId="LiveId" clId="{4A7345A0-F477-44A6-B887-F758387FED37}" dt="2025-04-14T02:43:56.886" v="6925" actId="1076"/>
          <ac:picMkLst>
            <pc:docMk/>
            <pc:sldMk cId="3734016321" sldId="572"/>
            <ac:picMk id="10" creationId="{2E58D8FC-38C9-5C5A-74E5-E20FD9AFE63D}"/>
          </ac:picMkLst>
        </pc:picChg>
      </pc:sldChg>
      <pc:sldChg chg="addSp delSp modSp add del mod">
        <pc:chgData name="健太 松村" userId="c812362b9a4b073c" providerId="LiveId" clId="{4A7345A0-F477-44A6-B887-F758387FED37}" dt="2025-04-14T02:44:33.924" v="6933" actId="113"/>
        <pc:sldMkLst>
          <pc:docMk/>
          <pc:sldMk cId="3960211348" sldId="573"/>
        </pc:sldMkLst>
        <pc:spChg chg="del">
          <ac:chgData name="健太 松村" userId="c812362b9a4b073c" providerId="LiveId" clId="{4A7345A0-F477-44A6-B887-F758387FED37}" dt="2025-04-14T01:57:54.072" v="2892" actId="478"/>
          <ac:spMkLst>
            <pc:docMk/>
            <pc:sldMk cId="3960211348" sldId="573"/>
            <ac:spMk id="2" creationId="{AF49DB16-0F04-D9CA-21C1-05C3502DE7FE}"/>
          </ac:spMkLst>
        </pc:spChg>
        <pc:spChg chg="add mod">
          <ac:chgData name="健太 松村" userId="c812362b9a4b073c" providerId="LiveId" clId="{4A7345A0-F477-44A6-B887-F758387FED37}" dt="2025-04-14T02:44:28.821" v="6931" actId="113"/>
          <ac:spMkLst>
            <pc:docMk/>
            <pc:sldMk cId="3960211348" sldId="573"/>
            <ac:spMk id="8" creationId="{EECC355A-15C1-300C-F97C-0F82844056D6}"/>
          </ac:spMkLst>
        </pc:spChg>
        <pc:spChg chg="mod">
          <ac:chgData name="健太 松村" userId="c812362b9a4b073c" providerId="LiveId" clId="{4A7345A0-F477-44A6-B887-F758387FED37}" dt="2025-04-14T01:57:49.468" v="2891" actId="20577"/>
          <ac:spMkLst>
            <pc:docMk/>
            <pc:sldMk cId="3960211348" sldId="573"/>
            <ac:spMk id="9" creationId="{D7C43C29-E4D3-A1B5-7FA1-54815E4EF088}"/>
          </ac:spMkLst>
        </pc:spChg>
        <pc:spChg chg="add mod">
          <ac:chgData name="健太 松村" userId="c812362b9a4b073c" providerId="LiveId" clId="{4A7345A0-F477-44A6-B887-F758387FED37}" dt="2025-04-14T02:44:31.564" v="6932" actId="113"/>
          <ac:spMkLst>
            <pc:docMk/>
            <pc:sldMk cId="3960211348" sldId="573"/>
            <ac:spMk id="11" creationId="{13AD79F3-A87D-FA3F-3F4F-58150DA6787F}"/>
          </ac:spMkLst>
        </pc:spChg>
        <pc:spChg chg="del">
          <ac:chgData name="健太 松村" userId="c812362b9a4b073c" providerId="LiveId" clId="{4A7345A0-F477-44A6-B887-F758387FED37}" dt="2025-04-14T01:57:54.072" v="2892" actId="478"/>
          <ac:spMkLst>
            <pc:docMk/>
            <pc:sldMk cId="3960211348" sldId="573"/>
            <ac:spMk id="12" creationId="{3E0D2270-A424-04B4-7B35-CE12456BFCB1}"/>
          </ac:spMkLst>
        </pc:spChg>
        <pc:spChg chg="del">
          <ac:chgData name="健太 松村" userId="c812362b9a4b073c" providerId="LiveId" clId="{4A7345A0-F477-44A6-B887-F758387FED37}" dt="2025-04-14T01:57:54.072" v="2892" actId="478"/>
          <ac:spMkLst>
            <pc:docMk/>
            <pc:sldMk cId="3960211348" sldId="573"/>
            <ac:spMk id="13" creationId="{75C24407-6933-719E-D11F-82CBD9FAA7E0}"/>
          </ac:spMkLst>
        </pc:spChg>
        <pc:spChg chg="add mod">
          <ac:chgData name="健太 松村" userId="c812362b9a4b073c" providerId="LiveId" clId="{4A7345A0-F477-44A6-B887-F758387FED37}" dt="2025-04-14T02:44:25.507" v="6930" actId="113"/>
          <ac:spMkLst>
            <pc:docMk/>
            <pc:sldMk cId="3960211348" sldId="573"/>
            <ac:spMk id="14" creationId="{E7D66B31-793F-9CE0-8A9D-3E8740586723}"/>
          </ac:spMkLst>
        </pc:spChg>
        <pc:spChg chg="add mod">
          <ac:chgData name="健太 松村" userId="c812362b9a4b073c" providerId="LiveId" clId="{4A7345A0-F477-44A6-B887-F758387FED37}" dt="2025-04-14T02:44:33.924" v="6933" actId="113"/>
          <ac:spMkLst>
            <pc:docMk/>
            <pc:sldMk cId="3960211348" sldId="573"/>
            <ac:spMk id="15" creationId="{DB5B5AEE-AC5D-AA1F-1D6D-3993A4E8E3E6}"/>
          </ac:spMkLst>
        </pc:spChg>
        <pc:picChg chg="add mod">
          <ac:chgData name="健太 松村" userId="c812362b9a4b073c" providerId="LiveId" clId="{4A7345A0-F477-44A6-B887-F758387FED37}" dt="2025-04-14T02:16:50.802" v="5173" actId="1076"/>
          <ac:picMkLst>
            <pc:docMk/>
            <pc:sldMk cId="3960211348" sldId="573"/>
            <ac:picMk id="4" creationId="{F6AC5652-4175-EC7F-6944-BC9F798C374A}"/>
          </ac:picMkLst>
        </pc:picChg>
        <pc:picChg chg="del">
          <ac:chgData name="健太 松村" userId="c812362b9a4b073c" providerId="LiveId" clId="{4A7345A0-F477-44A6-B887-F758387FED37}" dt="2025-04-14T01:57:54.072" v="2892" actId="478"/>
          <ac:picMkLst>
            <pc:docMk/>
            <pc:sldMk cId="3960211348" sldId="573"/>
            <ac:picMk id="5" creationId="{BD0252A3-2E9F-3A77-DEED-940559A14DAC}"/>
          </ac:picMkLst>
        </pc:picChg>
        <pc:picChg chg="add mod">
          <ac:chgData name="健太 松村" userId="c812362b9a4b073c" providerId="LiveId" clId="{4A7345A0-F477-44A6-B887-F758387FED37}" dt="2025-04-14T02:18:03.329" v="5281" actId="1076"/>
          <ac:picMkLst>
            <pc:docMk/>
            <pc:sldMk cId="3960211348" sldId="573"/>
            <ac:picMk id="7" creationId="{0CD5BD6C-1B2C-12F6-BB54-FE85FCDAFABD}"/>
          </ac:picMkLst>
        </pc:picChg>
        <pc:picChg chg="del">
          <ac:chgData name="健太 松村" userId="c812362b9a4b073c" providerId="LiveId" clId="{4A7345A0-F477-44A6-B887-F758387FED37}" dt="2025-04-14T01:57:54.072" v="2892" actId="478"/>
          <ac:picMkLst>
            <pc:docMk/>
            <pc:sldMk cId="3960211348" sldId="573"/>
            <ac:picMk id="10" creationId="{CCE33A89-9CAA-7878-D177-64E10C13154B}"/>
          </ac:picMkLst>
        </pc:picChg>
      </pc:sldChg>
      <pc:sldChg chg="addSp delSp modSp add del mod">
        <pc:chgData name="健太 松村" userId="c812362b9a4b073c" providerId="LiveId" clId="{4A7345A0-F477-44A6-B887-F758387FED37}" dt="2025-04-14T02:36:21.220" v="6428" actId="1076"/>
        <pc:sldMkLst>
          <pc:docMk/>
          <pc:sldMk cId="45807792" sldId="574"/>
        </pc:sldMkLst>
        <pc:spChg chg="add mod">
          <ac:chgData name="健太 松村" userId="c812362b9a4b073c" providerId="LiveId" clId="{4A7345A0-F477-44A6-B887-F758387FED37}" dt="2025-04-14T02:09:25.780" v="4205" actId="20577"/>
          <ac:spMkLst>
            <pc:docMk/>
            <pc:sldMk cId="45807792" sldId="574"/>
            <ac:spMk id="2" creationId="{5E8AF0FC-CB94-25B7-8BA4-75B3199C9018}"/>
          </ac:spMkLst>
        </pc:spChg>
        <pc:spChg chg="add mod">
          <ac:chgData name="健太 松村" userId="c812362b9a4b073c" providerId="LiveId" clId="{4A7345A0-F477-44A6-B887-F758387FED37}" dt="2025-04-14T02:23:46.807" v="5754" actId="1076"/>
          <ac:spMkLst>
            <pc:docMk/>
            <pc:sldMk cId="45807792" sldId="574"/>
            <ac:spMk id="3" creationId="{84E7781E-8991-B6AD-24C1-BE0C5CCB5EEC}"/>
          </ac:spMkLst>
        </pc:spChg>
        <pc:spChg chg="add mod">
          <ac:chgData name="健太 松村" userId="c812362b9a4b073c" providerId="LiveId" clId="{4A7345A0-F477-44A6-B887-F758387FED37}" dt="2025-04-14T02:23:44.888" v="5753" actId="1076"/>
          <ac:spMkLst>
            <pc:docMk/>
            <pc:sldMk cId="45807792" sldId="574"/>
            <ac:spMk id="5" creationId="{5078A1B5-843A-842C-34B0-E65AD4C1A6A2}"/>
          </ac:spMkLst>
        </pc:spChg>
        <pc:spChg chg="add mod">
          <ac:chgData name="健太 松村" userId="c812362b9a4b073c" providerId="LiveId" clId="{4A7345A0-F477-44A6-B887-F758387FED37}" dt="2025-04-14T02:21:43.217" v="5752" actId="1076"/>
          <ac:spMkLst>
            <pc:docMk/>
            <pc:sldMk cId="45807792" sldId="574"/>
            <ac:spMk id="6" creationId="{CE93DC7A-1075-519E-EE01-CC1A51D6A7AB}"/>
          </ac:spMkLst>
        </pc:spChg>
        <pc:spChg chg="mod">
          <ac:chgData name="健太 松村" userId="c812362b9a4b073c" providerId="LiveId" clId="{4A7345A0-F477-44A6-B887-F758387FED37}" dt="2025-04-14T02:00:53.822" v="3147" actId="20577"/>
          <ac:spMkLst>
            <pc:docMk/>
            <pc:sldMk cId="45807792" sldId="574"/>
            <ac:spMk id="9" creationId="{80956CD3-BDA9-C95C-B6E4-83136A98DAD6}"/>
          </ac:spMkLst>
        </pc:spChg>
        <pc:spChg chg="add mod">
          <ac:chgData name="健太 松村" userId="c812362b9a4b073c" providerId="LiveId" clId="{4A7345A0-F477-44A6-B887-F758387FED37}" dt="2025-04-14T02:36:21.220" v="6428" actId="1076"/>
          <ac:spMkLst>
            <pc:docMk/>
            <pc:sldMk cId="45807792" sldId="574"/>
            <ac:spMk id="11" creationId="{A0DA0481-ECC4-8BAA-F216-BC8EFA670DCC}"/>
          </ac:spMkLst>
        </pc:spChg>
        <pc:picChg chg="del">
          <ac:chgData name="健太 松村" userId="c812362b9a4b073c" providerId="LiveId" clId="{4A7345A0-F477-44A6-B887-F758387FED37}" dt="2025-04-14T01:59:32.159" v="2930" actId="478"/>
          <ac:picMkLst>
            <pc:docMk/>
            <pc:sldMk cId="45807792" sldId="574"/>
            <ac:picMk id="4" creationId="{28AFA43F-D013-075B-4FE9-7B167D823D00}"/>
          </ac:picMkLst>
        </pc:picChg>
        <pc:picChg chg="del">
          <ac:chgData name="健太 松村" userId="c812362b9a4b073c" providerId="LiveId" clId="{4A7345A0-F477-44A6-B887-F758387FED37}" dt="2025-04-14T01:59:32.159" v="2930" actId="478"/>
          <ac:picMkLst>
            <pc:docMk/>
            <pc:sldMk cId="45807792" sldId="574"/>
            <ac:picMk id="7" creationId="{292218D1-3F3C-D28C-7E25-876E5D889529}"/>
          </ac:picMkLst>
        </pc:picChg>
        <pc:picChg chg="add mod">
          <ac:chgData name="健太 松村" userId="c812362b9a4b073c" providerId="LiveId" clId="{4A7345A0-F477-44A6-B887-F758387FED37}" dt="2025-04-14T02:35:21.455" v="6284" actId="1076"/>
          <ac:picMkLst>
            <pc:docMk/>
            <pc:sldMk cId="45807792" sldId="574"/>
            <ac:picMk id="10" creationId="{CCA515A8-B82E-FEEB-919A-6FD3F2617BEF}"/>
          </ac:picMkLst>
        </pc:picChg>
      </pc:sldChg>
      <pc:sldChg chg="add del">
        <pc:chgData name="健太 松村" userId="c812362b9a4b073c" providerId="LiveId" clId="{4A7345A0-F477-44A6-B887-F758387FED37}" dt="2025-04-14T02:03:07.462" v="3445" actId="2696"/>
        <pc:sldMkLst>
          <pc:docMk/>
          <pc:sldMk cId="668656602" sldId="575"/>
        </pc:sldMkLst>
      </pc:sldChg>
      <pc:sldChg chg="addSp delSp modSp add mod">
        <pc:chgData name="健太 松村" userId="c812362b9a4b073c" providerId="LiveId" clId="{4A7345A0-F477-44A6-B887-F758387FED37}" dt="2025-04-14T02:29:22.332" v="6272" actId="1076"/>
        <pc:sldMkLst>
          <pc:docMk/>
          <pc:sldMk cId="1956924780" sldId="576"/>
        </pc:sldMkLst>
        <pc:spChg chg="mod">
          <ac:chgData name="健太 松村" userId="c812362b9a4b073c" providerId="LiveId" clId="{4A7345A0-F477-44A6-B887-F758387FED37}" dt="2025-04-14T02:07:45.899" v="4110" actId="20577"/>
          <ac:spMkLst>
            <pc:docMk/>
            <pc:sldMk cId="1956924780" sldId="576"/>
            <ac:spMk id="2" creationId="{B0D63B74-18B7-CE96-FDF4-55C195320229}"/>
          </ac:spMkLst>
        </pc:spChg>
        <pc:spChg chg="del">
          <ac:chgData name="健太 松村" userId="c812362b9a4b073c" providerId="LiveId" clId="{4A7345A0-F477-44A6-B887-F758387FED37}" dt="2025-04-14T02:05:15.819" v="3853" actId="478"/>
          <ac:spMkLst>
            <pc:docMk/>
            <pc:sldMk cId="1956924780" sldId="576"/>
            <ac:spMk id="3" creationId="{E48F408A-BFAD-37F3-2645-E7DD87DC4829}"/>
          </ac:spMkLst>
        </pc:spChg>
        <pc:spChg chg="add mod">
          <ac:chgData name="健太 松村" userId="c812362b9a4b073c" providerId="LiveId" clId="{4A7345A0-F477-44A6-B887-F758387FED37}" dt="2025-04-14T02:29:22.332" v="6272" actId="1076"/>
          <ac:spMkLst>
            <pc:docMk/>
            <pc:sldMk cId="1956924780" sldId="576"/>
            <ac:spMk id="4" creationId="{4440B41F-319C-050B-9FF7-00A195C91BAB}"/>
          </ac:spMkLst>
        </pc:spChg>
        <pc:spChg chg="add mod">
          <ac:chgData name="健太 松村" userId="c812362b9a4b073c" providerId="LiveId" clId="{4A7345A0-F477-44A6-B887-F758387FED37}" dt="2025-04-14T02:29:19.195" v="6271" actId="1037"/>
          <ac:spMkLst>
            <pc:docMk/>
            <pc:sldMk cId="1956924780" sldId="576"/>
            <ac:spMk id="6" creationId="{1D0BD8C8-D96A-EF2A-D678-5048E1480A34}"/>
          </ac:spMkLst>
        </pc:spChg>
        <pc:spChg chg="add mod">
          <ac:chgData name="健太 松村" userId="c812362b9a4b073c" providerId="LiveId" clId="{4A7345A0-F477-44A6-B887-F758387FED37}" dt="2025-04-14T02:27:22.442" v="5980" actId="1076"/>
          <ac:spMkLst>
            <pc:docMk/>
            <pc:sldMk cId="1956924780" sldId="576"/>
            <ac:spMk id="7" creationId="{EBD36BF3-D9A1-83D0-1F8E-8CDE3FD6ACAD}"/>
          </ac:spMkLst>
        </pc:spChg>
        <pc:spChg chg="add mod">
          <ac:chgData name="健太 松村" userId="c812362b9a4b073c" providerId="LiveId" clId="{4A7345A0-F477-44A6-B887-F758387FED37}" dt="2025-04-14T02:27:55.873" v="5986" actId="14100"/>
          <ac:spMkLst>
            <pc:docMk/>
            <pc:sldMk cId="1956924780" sldId="576"/>
            <ac:spMk id="8" creationId="{4A867ACA-96C7-1F38-27D6-1ED241704BED}"/>
          </ac:spMkLst>
        </pc:spChg>
        <pc:spChg chg="add mod">
          <ac:chgData name="健太 松村" userId="c812362b9a4b073c" providerId="LiveId" clId="{4A7345A0-F477-44A6-B887-F758387FED37}" dt="2025-04-14T02:29:11.936" v="6257" actId="113"/>
          <ac:spMkLst>
            <pc:docMk/>
            <pc:sldMk cId="1956924780" sldId="576"/>
            <ac:spMk id="10" creationId="{04DD1F7E-F618-9E97-EC2A-DA6B4E57B75E}"/>
          </ac:spMkLst>
        </pc:spChg>
        <pc:spChg chg="add del mod">
          <ac:chgData name="健太 松村" userId="c812362b9a4b073c" providerId="LiveId" clId="{4A7345A0-F477-44A6-B887-F758387FED37}" dt="2025-04-14T02:29:12.172" v="6259"/>
          <ac:spMkLst>
            <pc:docMk/>
            <pc:sldMk cId="1956924780" sldId="576"/>
            <ac:spMk id="11" creationId="{CF02AD30-CDA2-F9E4-454B-C044F185C1EA}"/>
          </ac:spMkLst>
        </pc:spChg>
        <pc:picChg chg="add mod">
          <ac:chgData name="健太 松村" userId="c812362b9a4b073c" providerId="LiveId" clId="{4A7345A0-F477-44A6-B887-F758387FED37}" dt="2025-04-14T02:27:22.442" v="5980" actId="1076"/>
          <ac:picMkLst>
            <pc:docMk/>
            <pc:sldMk cId="1956924780" sldId="576"/>
            <ac:picMk id="5" creationId="{04FAC577-C4E3-D2E5-44AD-2BA72FECE977}"/>
          </ac:picMkLst>
        </pc:picChg>
      </pc:sldChg>
      <pc:sldChg chg="addSp delSp modSp add mod">
        <pc:chgData name="健太 松村" userId="c812362b9a4b073c" providerId="LiveId" clId="{4A7345A0-F477-44A6-B887-F758387FED37}" dt="2025-04-14T02:40:17.218" v="6686" actId="20577"/>
        <pc:sldMkLst>
          <pc:docMk/>
          <pc:sldMk cId="3946172179" sldId="577"/>
        </pc:sldMkLst>
        <pc:spChg chg="mod">
          <ac:chgData name="健太 松村" userId="c812362b9a4b073c" providerId="LiveId" clId="{4A7345A0-F477-44A6-B887-F758387FED37}" dt="2025-04-14T02:24:25.485" v="5763" actId="1076"/>
          <ac:spMkLst>
            <pc:docMk/>
            <pc:sldMk cId="3946172179" sldId="577"/>
            <ac:spMk id="3" creationId="{879957A9-C2DA-179C-56BE-9EB49F51F3A3}"/>
          </ac:spMkLst>
        </pc:spChg>
        <pc:spChg chg="mod">
          <ac:chgData name="健太 松村" userId="c812362b9a4b073c" providerId="LiveId" clId="{4A7345A0-F477-44A6-B887-F758387FED37}" dt="2025-04-14T02:24:56.380" v="5771" actId="113"/>
          <ac:spMkLst>
            <pc:docMk/>
            <pc:sldMk cId="3946172179" sldId="577"/>
            <ac:spMk id="5" creationId="{F9B5684B-1334-A048-3D75-73EC3FB13439}"/>
          </ac:spMkLst>
        </pc:spChg>
        <pc:spChg chg="del mod">
          <ac:chgData name="健太 松村" userId="c812362b9a4b073c" providerId="LiveId" clId="{4A7345A0-F477-44A6-B887-F758387FED37}" dt="2025-04-14T02:24:58.049" v="5772" actId="478"/>
          <ac:spMkLst>
            <pc:docMk/>
            <pc:sldMk cId="3946172179" sldId="577"/>
            <ac:spMk id="6" creationId="{1E58F64C-9123-B3D5-A9F5-E154C1B421D5}"/>
          </ac:spMkLst>
        </pc:spChg>
        <pc:spChg chg="add mod">
          <ac:chgData name="健太 松村" userId="c812362b9a4b073c" providerId="LiveId" clId="{4A7345A0-F477-44A6-B887-F758387FED37}" dt="2025-04-14T02:25:25.208" v="5776" actId="1582"/>
          <ac:spMkLst>
            <pc:docMk/>
            <pc:sldMk cId="3946172179" sldId="577"/>
            <ac:spMk id="8" creationId="{75A7CFA5-74C6-1D98-D55F-3F53F62D08F2}"/>
          </ac:spMkLst>
        </pc:spChg>
        <pc:spChg chg="add mod">
          <ac:chgData name="健太 松村" userId="c812362b9a4b073c" providerId="LiveId" clId="{4A7345A0-F477-44A6-B887-F758387FED37}" dt="2025-04-14T02:25:35.495" v="5778" actId="14100"/>
          <ac:spMkLst>
            <pc:docMk/>
            <pc:sldMk cId="3946172179" sldId="577"/>
            <ac:spMk id="11" creationId="{0F392113-142C-59D7-777A-1F5AE5CDD8C4}"/>
          </ac:spMkLst>
        </pc:spChg>
        <pc:spChg chg="add mod">
          <ac:chgData name="健太 松村" userId="c812362b9a4b073c" providerId="LiveId" clId="{4A7345A0-F477-44A6-B887-F758387FED37}" dt="2025-04-14T02:37:41.106" v="6529" actId="20577"/>
          <ac:spMkLst>
            <pc:docMk/>
            <pc:sldMk cId="3946172179" sldId="577"/>
            <ac:spMk id="12" creationId="{E5487A78-DBEE-7495-ED98-06FF9DA21BB5}"/>
          </ac:spMkLst>
        </pc:spChg>
        <pc:spChg chg="add mod">
          <ac:chgData name="健太 松村" userId="c812362b9a4b073c" providerId="LiveId" clId="{4A7345A0-F477-44A6-B887-F758387FED37}" dt="2025-04-14T02:40:17.218" v="6686" actId="20577"/>
          <ac:spMkLst>
            <pc:docMk/>
            <pc:sldMk cId="3946172179" sldId="577"/>
            <ac:spMk id="13" creationId="{B6A832E4-1B4E-1CCB-D7D2-7595DD36C00B}"/>
          </ac:spMkLst>
        </pc:spChg>
        <pc:picChg chg="add mod">
          <ac:chgData name="健太 松村" userId="c812362b9a4b073c" providerId="LiveId" clId="{4A7345A0-F477-44A6-B887-F758387FED37}" dt="2025-04-14T02:37:14.887" v="6431" actId="1076"/>
          <ac:picMkLst>
            <pc:docMk/>
            <pc:sldMk cId="3946172179" sldId="577"/>
            <ac:picMk id="7" creationId="{CE3C8662-16B1-6D10-6988-0728D205F28D}"/>
          </ac:picMkLst>
        </pc:picChg>
        <pc:picChg chg="del">
          <ac:chgData name="健太 松村" userId="c812362b9a4b073c" providerId="LiveId" clId="{4A7345A0-F477-44A6-B887-F758387FED37}" dt="2025-04-14T02:24:23.082" v="5762" actId="478"/>
          <ac:picMkLst>
            <pc:docMk/>
            <pc:sldMk cId="3946172179" sldId="577"/>
            <ac:picMk id="10" creationId="{A9D8DD56-FA25-3CE5-9F04-F384BBE216CB}"/>
          </ac:picMkLst>
        </pc:picChg>
      </pc:sldChg>
      <pc:sldChg chg="addSp delSp modSp add mod">
        <pc:chgData name="健太 松村" userId="c812362b9a4b073c" providerId="LiveId" clId="{4A7345A0-F477-44A6-B887-F758387FED37}" dt="2025-04-14T02:53:16.166" v="7098" actId="2711"/>
        <pc:sldMkLst>
          <pc:docMk/>
          <pc:sldMk cId="3375512317" sldId="578"/>
        </pc:sldMkLst>
        <pc:spChg chg="add mod">
          <ac:chgData name="健太 松村" userId="c812362b9a4b073c" providerId="LiveId" clId="{4A7345A0-F477-44A6-B887-F758387FED37}" dt="2025-04-14T02:53:16.166" v="7098" actId="2711"/>
          <ac:spMkLst>
            <pc:docMk/>
            <pc:sldMk cId="3375512317" sldId="578"/>
            <ac:spMk id="4" creationId="{36D396F3-E5E5-1AD3-4F2B-0A175B19D4A4}"/>
          </ac:spMkLst>
        </pc:spChg>
        <pc:spChg chg="mod">
          <ac:chgData name="健太 松村" userId="c812362b9a4b073c" providerId="LiveId" clId="{4A7345A0-F477-44A6-B887-F758387FED37}" dt="2025-04-14T02:25:48.283" v="5790" actId="20577"/>
          <ac:spMkLst>
            <pc:docMk/>
            <pc:sldMk cId="3375512317" sldId="578"/>
            <ac:spMk id="5" creationId="{8CF05109-C161-9197-8C27-D472F0776CCE}"/>
          </ac:spMkLst>
        </pc:spChg>
        <pc:spChg chg="add mod">
          <ac:chgData name="健太 松村" userId="c812362b9a4b073c" providerId="LiveId" clId="{4A7345A0-F477-44A6-B887-F758387FED37}" dt="2025-04-14T02:52:44.263" v="7031" actId="20577"/>
          <ac:spMkLst>
            <pc:docMk/>
            <pc:sldMk cId="3375512317" sldId="578"/>
            <ac:spMk id="6" creationId="{8B323DCD-2B05-341F-5AD8-20AA4D0DEAFB}"/>
          </ac:spMkLst>
        </pc:spChg>
        <pc:spChg chg="del">
          <ac:chgData name="健太 松村" userId="c812362b9a4b073c" providerId="LiveId" clId="{4A7345A0-F477-44A6-B887-F758387FED37}" dt="2025-04-14T02:25:51.519" v="5791" actId="478"/>
          <ac:spMkLst>
            <pc:docMk/>
            <pc:sldMk cId="3375512317" sldId="578"/>
            <ac:spMk id="8" creationId="{C1CFC06A-8C29-A3BD-BE00-A1FD3623E328}"/>
          </ac:spMkLst>
        </pc:spChg>
        <pc:spChg chg="del">
          <ac:chgData name="健太 松村" userId="c812362b9a4b073c" providerId="LiveId" clId="{4A7345A0-F477-44A6-B887-F758387FED37}" dt="2025-04-14T02:25:51.519" v="5791" actId="478"/>
          <ac:spMkLst>
            <pc:docMk/>
            <pc:sldMk cId="3375512317" sldId="578"/>
            <ac:spMk id="11" creationId="{32BAC5D2-0105-550C-1BA3-8E60BECD26A4}"/>
          </ac:spMkLst>
        </pc:spChg>
        <pc:picChg chg="del">
          <ac:chgData name="健太 松村" userId="c812362b9a4b073c" providerId="LiveId" clId="{4A7345A0-F477-44A6-B887-F758387FED37}" dt="2025-04-14T02:25:51.519" v="5791" actId="478"/>
          <ac:picMkLst>
            <pc:docMk/>
            <pc:sldMk cId="3375512317" sldId="578"/>
            <ac:picMk id="7" creationId="{748C9886-EB70-CD95-FDD2-53EAD21BDD26}"/>
          </ac:picMkLst>
        </pc:picChg>
        <pc:picChg chg="add mod">
          <ac:chgData name="健太 松村" userId="c812362b9a4b073c" providerId="LiveId" clId="{4A7345A0-F477-44A6-B887-F758387FED37}" dt="2025-04-14T02:35:05.750" v="6283" actId="1076"/>
          <ac:picMkLst>
            <pc:docMk/>
            <pc:sldMk cId="3375512317" sldId="578"/>
            <ac:picMk id="12" creationId="{3C774C65-B158-8716-A50A-99ED2108A4D6}"/>
          </ac:picMkLst>
        </pc:picChg>
        <pc:picChg chg="add mod">
          <ac:chgData name="健太 松村" userId="c812362b9a4b073c" providerId="LiveId" clId="{4A7345A0-F477-44A6-B887-F758387FED37}" dt="2025-04-14T02:34:59.787" v="6282" actId="1076"/>
          <ac:picMkLst>
            <pc:docMk/>
            <pc:sldMk cId="3375512317" sldId="578"/>
            <ac:picMk id="14" creationId="{ED829DC2-CA83-027A-F439-812986D4FF35}"/>
          </ac:picMkLst>
        </pc:picChg>
        <pc:picChg chg="add mod">
          <ac:chgData name="健太 松村" userId="c812362b9a4b073c" providerId="LiveId" clId="{4A7345A0-F477-44A6-B887-F758387FED37}" dt="2025-04-14T02:52:17.530" v="6994" actId="14100"/>
          <ac:picMkLst>
            <pc:docMk/>
            <pc:sldMk cId="3375512317" sldId="578"/>
            <ac:picMk id="16" creationId="{BD017BA5-B1C4-EF9A-29DE-04D7158695ED}"/>
          </ac:picMkLst>
        </pc:picChg>
        <pc:picChg chg="add mod">
          <ac:chgData name="健太 松村" userId="c812362b9a4b073c" providerId="LiveId" clId="{4A7345A0-F477-44A6-B887-F758387FED37}" dt="2025-04-14T02:52:19.588" v="6996" actId="14100"/>
          <ac:picMkLst>
            <pc:docMk/>
            <pc:sldMk cId="3375512317" sldId="578"/>
            <ac:picMk id="18" creationId="{D492A3EF-DF6F-53B5-0DCE-914D21DE7927}"/>
          </ac:picMkLst>
        </pc:picChg>
      </pc:sldChg>
      <pc:sldMasterChg chg="modSldLayout">
        <pc:chgData name="健太 松村" userId="c812362b9a4b073c" providerId="LiveId" clId="{4A7345A0-F477-44A6-B887-F758387FED37}" dt="2025-04-14T01:30:00.875" v="0" actId="478"/>
        <pc:sldMasterMkLst>
          <pc:docMk/>
          <pc:sldMasterMk cId="3394553585" sldId="2147483661"/>
        </pc:sldMasterMkLst>
        <pc:sldLayoutChg chg="delSp">
          <pc:chgData name="健太 松村" userId="c812362b9a4b073c" providerId="LiveId" clId="{4A7345A0-F477-44A6-B887-F758387FED37}" dt="2025-04-14T01:30:00.875" v="0" actId="478"/>
          <pc:sldLayoutMkLst>
            <pc:docMk/>
            <pc:sldMasterMk cId="3394553585" sldId="2147483661"/>
            <pc:sldLayoutMk cId="654521349" sldId="2147483673"/>
          </pc:sldLayoutMkLst>
          <pc:picChg chg="del">
            <ac:chgData name="健太 松村" userId="c812362b9a4b073c" providerId="LiveId" clId="{4A7345A0-F477-44A6-B887-F758387FED37}" dt="2025-04-14T01:30:00.875" v="0" actId="478"/>
            <ac:picMkLst>
              <pc:docMk/>
              <pc:sldMasterMk cId="3394553585" sldId="2147483661"/>
              <pc:sldLayoutMk cId="654521349" sldId="2147483673"/>
              <ac:picMk id="13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4D251-4038-499F-AF7E-D6B0B5C6F570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93E85-AAE5-4F4E-95F4-6FEF5646B2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19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DE80-A8F7-4A4B-813E-34AEA90A755F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35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63A6-069D-4808-937E-37ED35490315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97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7789-CBC5-4659-A2EE-3A928D5BF1CD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17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BD89-0458-4687-881D-D04C5D9EEA1F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8415" y="880254"/>
            <a:ext cx="8656547" cy="5756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>
              <a:defRPr sz="2400" b="1">
                <a:latin typeface="+mn-ea"/>
                <a:ea typeface="+mn-ea"/>
              </a:defRPr>
            </a:lvl2pPr>
          </a:lstStyle>
          <a:p>
            <a:r>
              <a:rPr lang="ja-JP" altLang="en-US" dirty="0"/>
              <a:t>そのまま利用できる部分</a:t>
            </a:r>
          </a:p>
          <a:p>
            <a:pPr lvl="1"/>
            <a:r>
              <a:rPr lang="ja-JP" altLang="en-US" dirty="0"/>
              <a:t>配色：美しい</a:t>
            </a:r>
          </a:p>
          <a:p>
            <a:pPr lvl="1"/>
            <a:r>
              <a:rPr lang="ja-JP" altLang="en-US" dirty="0"/>
              <a:t>文字のサイズ：小さすぎない・若干大きい</a:t>
            </a:r>
          </a:p>
          <a:p>
            <a:r>
              <a:rPr lang="ja-JP" altLang="en-US" dirty="0"/>
              <a:t>利用できない部分</a:t>
            </a:r>
          </a:p>
          <a:p>
            <a:pPr lvl="1"/>
            <a:r>
              <a:rPr lang="ja-JP" altLang="en-US" dirty="0"/>
              <a:t>バックグラウンドの絵：派手すぎるものが多い</a:t>
            </a:r>
          </a:p>
          <a:p>
            <a:pPr lvl="1"/>
            <a:r>
              <a:rPr lang="ja-JP" altLang="en-US" dirty="0"/>
              <a:t>レイアウト：タイトルが下寄りすぎる</a:t>
            </a:r>
          </a:p>
          <a:p>
            <a:pPr lvl="1"/>
            <a:r>
              <a:rPr lang="ja-JP" altLang="en-US" dirty="0"/>
              <a:t>フォント：弱いフォントを使っているものがある</a:t>
            </a:r>
          </a:p>
          <a:p>
            <a:pPr lvl="1"/>
            <a:endParaRPr lang="ja-JP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ja-JP" dirty="0">
                <a:solidFill>
                  <a:schemeClr val="tx2"/>
                </a:solidFill>
              </a:rPr>
              <a:t>※</a:t>
            </a:r>
            <a:r>
              <a:rPr lang="ja-JP" altLang="en-US" dirty="0">
                <a:solidFill>
                  <a:schemeClr val="tx2"/>
                </a:solidFill>
              </a:rPr>
              <a:t>付属のテンプレートのレイアウトを改造しよう</a:t>
            </a:r>
          </a:p>
        </p:txBody>
      </p:sp>
      <p:sp>
        <p:nvSpPr>
          <p:cNvPr id="8" name="スライド番号プレースホルダー 5"/>
          <p:cNvSpPr txBox="1">
            <a:spLocks/>
          </p:cNvSpPr>
          <p:nvPr userDrawn="1"/>
        </p:nvSpPr>
        <p:spPr>
          <a:xfrm>
            <a:off x="7203504" y="6407692"/>
            <a:ext cx="1905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>
            <a:off x="115436" y="692696"/>
            <a:ext cx="89269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86816" y="-24340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74944"/>
            <a:ext cx="2057400" cy="365125"/>
          </a:xfrm>
        </p:spPr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52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AF98-E089-4036-804A-ABB5546EE25B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19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106-07F7-400E-838B-727698369A1C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136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5CB2-13FE-43BF-8E0C-C9A41A661BF2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66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ECD7-C4CE-4B0E-8A61-1BCE4123D22A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28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1E52-9E60-425C-9EF3-5A6D004D7545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71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28EEE-69FD-4C4D-88C9-0F8976C6C260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7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758E-0B78-46FB-8B0C-458876B08A8C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12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14CF-5FC8-4427-99CE-FDDC26147263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C70C-765D-4BF7-A2ED-585BCB298356}" type="datetime1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5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311" y="2951946"/>
            <a:ext cx="9083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単眼カメラを用いた認識技術開発の進捗報告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～擬似</a:t>
            </a:r>
            <a:r>
              <a:rPr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物体認識の実装～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67D35-0D97-2370-8252-EA7E57D56AA9}"/>
              </a:ext>
            </a:extLst>
          </p:cNvPr>
          <p:cNvSpPr txBox="1"/>
          <p:nvPr/>
        </p:nvSpPr>
        <p:spPr>
          <a:xfrm>
            <a:off x="3839824" y="5215466"/>
            <a:ext cx="4911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自動運転企画室　統合制御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Gr</a:t>
            </a:r>
          </a:p>
          <a:p>
            <a:pPr algn="r"/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松村健太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57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85A60-6AB5-7CC3-C6A2-08F5D60E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90C34E55-8E29-2C0D-C6DB-2A0B6A53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今後の進め方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92533CA-6576-85AE-1C77-54A987FC974F}"/>
              </a:ext>
            </a:extLst>
          </p:cNvPr>
          <p:cNvSpPr txBox="1"/>
          <p:nvPr/>
        </p:nvSpPr>
        <p:spPr>
          <a:xfrm>
            <a:off x="36143" y="799147"/>
            <a:ext cx="945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①論文で実装されてる方法</a:t>
            </a:r>
            <a:r>
              <a:rPr kumimoji="1" lang="en-US" altLang="ja-JP" b="1" dirty="0"/>
              <a:t>+</a:t>
            </a:r>
            <a:r>
              <a:rPr kumimoji="1" lang="ja-JP" altLang="en-US" b="1" dirty="0"/>
              <a:t>論文で使用してるデータで論文通りの結果になるかを確認</a:t>
            </a:r>
            <a:endParaRPr kumimoji="1" lang="en-US" altLang="ja-JP" b="1" dirty="0"/>
          </a:p>
          <a:p>
            <a:r>
              <a:rPr kumimoji="1" lang="ja-JP" altLang="en-US" b="1" dirty="0"/>
              <a:t>⇒目的：実装内容の流れがあってるかを確認。</a:t>
            </a:r>
            <a:endParaRPr kumimoji="1" lang="en-US" altLang="ja-JP" b="1" dirty="0"/>
          </a:p>
          <a:p>
            <a:r>
              <a:rPr kumimoji="1" lang="ja-JP" altLang="en-US" b="1" dirty="0"/>
              <a:t>　　　　論文通りの結果になる場合、深度推定と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物体認識を精度の良い手法に変更。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9957A9-C2DA-179C-56BE-9EB49F51F3A3}"/>
              </a:ext>
            </a:extLst>
          </p:cNvPr>
          <p:cNvSpPr txBox="1"/>
          <p:nvPr/>
        </p:nvSpPr>
        <p:spPr>
          <a:xfrm>
            <a:off x="-138500" y="1757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論文と実装内容の違い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B5684B-1334-A048-3D75-73EC3FB13439}"/>
              </a:ext>
            </a:extLst>
          </p:cNvPr>
          <p:cNvSpPr txBox="1"/>
          <p:nvPr/>
        </p:nvSpPr>
        <p:spPr>
          <a:xfrm>
            <a:off x="-1" y="21618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・処理内容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3C8662-16B1-6D10-6988-0728D205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9" y="2566153"/>
            <a:ext cx="8759182" cy="126174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A7CFA5-74C6-1D98-D55F-3F53F62D08F2}"/>
              </a:ext>
            </a:extLst>
          </p:cNvPr>
          <p:cNvSpPr/>
          <p:nvPr/>
        </p:nvSpPr>
        <p:spPr>
          <a:xfrm>
            <a:off x="1781175" y="2531149"/>
            <a:ext cx="1247775" cy="108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F392113-142C-59D7-777A-1F5AE5CDD8C4}"/>
              </a:ext>
            </a:extLst>
          </p:cNvPr>
          <p:cNvSpPr/>
          <p:nvPr/>
        </p:nvSpPr>
        <p:spPr>
          <a:xfrm>
            <a:off x="6257925" y="2566153"/>
            <a:ext cx="1333500" cy="108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E5487A78-DBEE-7495-ED98-06FF9DA21BB5}"/>
              </a:ext>
            </a:extLst>
          </p:cNvPr>
          <p:cNvSpPr/>
          <p:nvPr/>
        </p:nvSpPr>
        <p:spPr>
          <a:xfrm>
            <a:off x="457200" y="4271568"/>
            <a:ext cx="3600450" cy="1261748"/>
          </a:xfrm>
          <a:prstGeom prst="wedgeRoundRectCallout">
            <a:avLst>
              <a:gd name="adj1" fmla="val 8731"/>
              <a:gd name="adj2" fmla="val -91500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論文：ステレオの視差を利用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実装：単眼の深度推定を使用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B6A832E4-1B4E-1CCB-D7D2-7595DD36C00B}"/>
              </a:ext>
            </a:extLst>
          </p:cNvPr>
          <p:cNvSpPr/>
          <p:nvPr/>
        </p:nvSpPr>
        <p:spPr>
          <a:xfrm>
            <a:off x="4886325" y="4267241"/>
            <a:ext cx="3600450" cy="1261748"/>
          </a:xfrm>
          <a:prstGeom prst="wedgeRoundRectCallout">
            <a:avLst>
              <a:gd name="adj1" fmla="val 8731"/>
              <a:gd name="adj2" fmla="val -91500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論文：</a:t>
            </a:r>
            <a:r>
              <a:rPr kumimoji="1" lang="en-US" altLang="ja-JP" b="1" dirty="0">
                <a:solidFill>
                  <a:schemeClr val="tx1"/>
                </a:solidFill>
              </a:rPr>
              <a:t>Frustum </a:t>
            </a:r>
            <a:r>
              <a:rPr kumimoji="1" lang="en-US" altLang="ja-JP" b="1" dirty="0" err="1">
                <a:solidFill>
                  <a:schemeClr val="tx1"/>
                </a:solidFill>
              </a:rPr>
              <a:t>PointNet</a:t>
            </a:r>
            <a:r>
              <a:rPr kumimoji="1" lang="en-US" altLang="ja-JP" b="1" dirty="0">
                <a:solidFill>
                  <a:schemeClr val="tx1"/>
                </a:solidFill>
              </a:rPr>
              <a:t>, AVOD</a:t>
            </a:r>
          </a:p>
          <a:p>
            <a:r>
              <a:rPr kumimoji="1" lang="en-US" altLang="ja-JP" b="1" dirty="0">
                <a:solidFill>
                  <a:schemeClr val="tx1"/>
                </a:solidFill>
              </a:rPr>
              <a:t>            (</a:t>
            </a:r>
            <a:r>
              <a:rPr kumimoji="1" lang="ja-JP" altLang="en-US" b="1" dirty="0">
                <a:solidFill>
                  <a:schemeClr val="tx1"/>
                </a:solidFill>
              </a:rPr>
              <a:t>擬似点群で学習</a:t>
            </a:r>
            <a:r>
              <a:rPr kumimoji="1" lang="en-US" altLang="ja-JP" b="1" dirty="0">
                <a:solidFill>
                  <a:schemeClr val="tx1"/>
                </a:solidFill>
              </a:rPr>
              <a:t>)</a:t>
            </a:r>
          </a:p>
          <a:p>
            <a:r>
              <a:rPr kumimoji="1" lang="ja-JP" altLang="en-US" b="1" dirty="0">
                <a:solidFill>
                  <a:schemeClr val="tx1"/>
                </a:solidFill>
              </a:rPr>
              <a:t>実装：</a:t>
            </a:r>
            <a:r>
              <a:rPr kumimoji="1" lang="en-US" altLang="ja-JP" b="1" dirty="0" err="1">
                <a:solidFill>
                  <a:schemeClr val="tx1"/>
                </a:solidFill>
              </a:rPr>
              <a:t>PointPillars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b="1" dirty="0">
                <a:solidFill>
                  <a:schemeClr val="tx1"/>
                </a:solidFill>
              </a:rPr>
              <a:t>　　   </a:t>
            </a:r>
            <a:r>
              <a:rPr kumimoji="1" lang="en-US" altLang="ja-JP" b="1" dirty="0">
                <a:solidFill>
                  <a:schemeClr val="tx1"/>
                </a:solidFill>
              </a:rPr>
              <a:t>(LiDAR</a:t>
            </a:r>
            <a:r>
              <a:rPr kumimoji="1" lang="ja-JP" altLang="en-US" b="1" dirty="0">
                <a:solidFill>
                  <a:schemeClr val="tx1"/>
                </a:solidFill>
              </a:rPr>
              <a:t>点群で学習</a:t>
            </a:r>
            <a:r>
              <a:rPr kumimoji="1" lang="en-US" altLang="ja-JP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617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2A94-F48F-17DE-CDF1-E49A85D78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94EE6240-EBFE-AC34-6B22-CD35E91F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今後の進め方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0102BE9-88B9-69F8-B41D-C6366A8B69FA}"/>
              </a:ext>
            </a:extLst>
          </p:cNvPr>
          <p:cNvSpPr txBox="1"/>
          <p:nvPr/>
        </p:nvSpPr>
        <p:spPr>
          <a:xfrm>
            <a:off x="36143" y="799147"/>
            <a:ext cx="945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①論文で実装されてる方法</a:t>
            </a:r>
            <a:r>
              <a:rPr kumimoji="1" lang="en-US" altLang="ja-JP" b="1" dirty="0"/>
              <a:t>+</a:t>
            </a:r>
            <a:r>
              <a:rPr kumimoji="1" lang="ja-JP" altLang="en-US" b="1" dirty="0"/>
              <a:t>論文で使用してるデータで論文通りの結果になるかを確認</a:t>
            </a:r>
            <a:endParaRPr kumimoji="1" lang="en-US" altLang="ja-JP" b="1" dirty="0"/>
          </a:p>
          <a:p>
            <a:r>
              <a:rPr kumimoji="1" lang="ja-JP" altLang="en-US" b="1" dirty="0"/>
              <a:t>⇒目的：実装内容の流れがあってるかを確認。</a:t>
            </a:r>
            <a:endParaRPr kumimoji="1" lang="en-US" altLang="ja-JP" b="1" dirty="0"/>
          </a:p>
          <a:p>
            <a:r>
              <a:rPr kumimoji="1" lang="ja-JP" altLang="en-US" b="1" dirty="0"/>
              <a:t>　　　　論文通りの結果になる場合、深度推定と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物体認識を精度の良い手法に変更。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61A3D4-2FCE-8E0B-47A5-5BB5ACD8D491}"/>
              </a:ext>
            </a:extLst>
          </p:cNvPr>
          <p:cNvSpPr txBox="1"/>
          <p:nvPr/>
        </p:nvSpPr>
        <p:spPr>
          <a:xfrm>
            <a:off x="-138500" y="1757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論文と実装内容の違い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F05109-C161-9197-8C27-D472F0776CCE}"/>
              </a:ext>
            </a:extLst>
          </p:cNvPr>
          <p:cNvSpPr txBox="1"/>
          <p:nvPr/>
        </p:nvSpPr>
        <p:spPr>
          <a:xfrm>
            <a:off x="-1" y="2161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・データ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D396F3-E5E5-1AD3-4F2B-0A175B19D4A4}"/>
              </a:ext>
            </a:extLst>
          </p:cNvPr>
          <p:cNvSpPr txBox="1"/>
          <p:nvPr/>
        </p:nvSpPr>
        <p:spPr>
          <a:xfrm>
            <a:off x="236815" y="2517753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論文：物体認識の精度評価用データ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⇒時系列データではない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時刻での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物体認識精度に使用可能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323DCD-2B05-341F-5AD8-20AA4D0DEAFB}"/>
              </a:ext>
            </a:extLst>
          </p:cNvPr>
          <p:cNvSpPr txBox="1"/>
          <p:nvPr/>
        </p:nvSpPr>
        <p:spPr>
          <a:xfrm>
            <a:off x="4761154" y="2531149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実装：走行時に取得したデータ</a:t>
            </a:r>
            <a:endParaRPr kumimoji="1" lang="en-US" altLang="ja-JP" b="1" dirty="0"/>
          </a:p>
          <a:p>
            <a:r>
              <a:rPr kumimoji="1" lang="ja-JP" altLang="en-US" b="1" dirty="0"/>
              <a:t>⇒時系列データ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トラッキングに使用可能</a:t>
            </a:r>
            <a:r>
              <a:rPr kumimoji="1" lang="en-US" altLang="ja-JP" b="1" dirty="0"/>
              <a:t>)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C774C65-B158-8716-A50A-99ED2108A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3" y="3411202"/>
            <a:ext cx="4386346" cy="13243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D829DC2-CA83-027A-F439-812986D4F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3" y="4982700"/>
            <a:ext cx="4386345" cy="1324380"/>
          </a:xfrm>
          <a:prstGeom prst="rect">
            <a:avLst/>
          </a:prstGeom>
        </p:spPr>
      </p:pic>
      <p:pic>
        <p:nvPicPr>
          <p:cNvPr id="16" name="図 15" descr="森の中の道路を走る車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017BA5-B1C4-EF9A-29DE-04D715869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63" y="3411202"/>
            <a:ext cx="4123537" cy="1245029"/>
          </a:xfrm>
          <a:prstGeom prst="rect">
            <a:avLst/>
          </a:prstGeom>
        </p:spPr>
      </p:pic>
      <p:pic>
        <p:nvPicPr>
          <p:cNvPr id="18" name="図 17" descr="森の中の道路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92A3EF-DF6F-53B5-0DCE-914D21DE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63" y="5062051"/>
            <a:ext cx="4123537" cy="12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9159E-DA43-831D-2366-DF9542F5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759BD578-49F5-9321-79FB-A21ED469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今後の進め方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0D63B74-18B7-CE96-FDF4-55C195320229}"/>
              </a:ext>
            </a:extLst>
          </p:cNvPr>
          <p:cNvSpPr txBox="1"/>
          <p:nvPr/>
        </p:nvSpPr>
        <p:spPr>
          <a:xfrm>
            <a:off x="0" y="799147"/>
            <a:ext cx="8818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②深度推定と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物体認識ロジックの調査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⇒実装しやすい手法を選択していたが、精度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速度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実装面のバランスが最適な手法を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調査する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40B41F-319C-050B-9FF7-00A195C91BAB}"/>
              </a:ext>
            </a:extLst>
          </p:cNvPr>
          <p:cNvSpPr txBox="1"/>
          <p:nvPr/>
        </p:nvSpPr>
        <p:spPr>
          <a:xfrm>
            <a:off x="0" y="5135524"/>
            <a:ext cx="6163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③②で選んだ手法を実装する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④実装結果をまとめる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物体検出結果の精度・処理速度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・生成した擬似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が判断部分で使用可能かどうか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点群との差分を定量的な値で示す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4FAC577-C4E3-D2E5-44AD-2BA72FEC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9" y="1977151"/>
            <a:ext cx="8759182" cy="12617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D0BD8C8-D96A-EF2A-D678-5048E1480A34}"/>
              </a:ext>
            </a:extLst>
          </p:cNvPr>
          <p:cNvSpPr/>
          <p:nvPr/>
        </p:nvSpPr>
        <p:spPr>
          <a:xfrm>
            <a:off x="1828800" y="1942147"/>
            <a:ext cx="1247775" cy="108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D36BF3-D9A1-83D0-1F8E-8CDE3FD6ACAD}"/>
              </a:ext>
            </a:extLst>
          </p:cNvPr>
          <p:cNvSpPr/>
          <p:nvPr/>
        </p:nvSpPr>
        <p:spPr>
          <a:xfrm>
            <a:off x="6257925" y="1977151"/>
            <a:ext cx="1333500" cy="108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4A867ACA-96C7-1F38-27D6-1ED241704BED}"/>
              </a:ext>
            </a:extLst>
          </p:cNvPr>
          <p:cNvSpPr/>
          <p:nvPr/>
        </p:nvSpPr>
        <p:spPr>
          <a:xfrm>
            <a:off x="914400" y="3429000"/>
            <a:ext cx="7315200" cy="1261748"/>
          </a:xfrm>
          <a:prstGeom prst="wedgeRoundRectCallout">
            <a:avLst>
              <a:gd name="adj1" fmla="val 28776"/>
              <a:gd name="adj2" fmla="val -7564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4DD1F7E-F618-9E97-EC2A-DA6B4E57B75E}"/>
              </a:ext>
            </a:extLst>
          </p:cNvPr>
          <p:cNvSpPr/>
          <p:nvPr/>
        </p:nvSpPr>
        <p:spPr>
          <a:xfrm>
            <a:off x="914400" y="3430737"/>
            <a:ext cx="7315200" cy="1261748"/>
          </a:xfrm>
          <a:prstGeom prst="wedgeRoundRectCallout">
            <a:avLst>
              <a:gd name="adj1" fmla="val -26692"/>
              <a:gd name="adj2" fmla="val -76402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擬似</a:t>
            </a:r>
            <a:r>
              <a:rPr kumimoji="1" lang="en-US" altLang="ja-JP" b="1" dirty="0">
                <a:solidFill>
                  <a:schemeClr val="tx1"/>
                </a:solidFill>
              </a:rPr>
              <a:t>LiDAR</a:t>
            </a:r>
            <a:r>
              <a:rPr kumimoji="1" lang="ja-JP" altLang="en-US" b="1" dirty="0">
                <a:solidFill>
                  <a:schemeClr val="tx1"/>
                </a:solidFill>
              </a:rPr>
              <a:t>を使った</a:t>
            </a:r>
            <a:r>
              <a:rPr kumimoji="1" lang="en-US" altLang="ja-JP" b="1" dirty="0">
                <a:solidFill>
                  <a:schemeClr val="tx1"/>
                </a:solidFill>
              </a:rPr>
              <a:t>3D</a:t>
            </a:r>
            <a:r>
              <a:rPr kumimoji="1" lang="ja-JP" altLang="en-US" b="1" dirty="0">
                <a:solidFill>
                  <a:schemeClr val="tx1"/>
                </a:solidFill>
              </a:rPr>
              <a:t>物体認識の精度は、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深度推定と</a:t>
            </a:r>
            <a:r>
              <a:rPr kumimoji="1" lang="en-US" altLang="ja-JP" b="1" dirty="0">
                <a:solidFill>
                  <a:schemeClr val="tx1"/>
                </a:solidFill>
              </a:rPr>
              <a:t>3D</a:t>
            </a:r>
            <a:r>
              <a:rPr kumimoji="1" lang="ja-JP" altLang="en-US" b="1" dirty="0">
                <a:solidFill>
                  <a:schemeClr val="tx1"/>
                </a:solidFill>
              </a:rPr>
              <a:t>物体認識の精度に依存する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2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E907-AEEE-53D4-47A8-0F6AC604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A2925442-47F3-AD11-C4BC-4520C01C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前回報告内容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4B28C02-C1E8-C1F8-8C37-0471BA7CA434}"/>
              </a:ext>
            </a:extLst>
          </p:cNvPr>
          <p:cNvSpPr txBox="1"/>
          <p:nvPr/>
        </p:nvSpPr>
        <p:spPr>
          <a:xfrm>
            <a:off x="0" y="79914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①擬似点群の形状があってるのか不明：解決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303FC7-981F-C601-261B-6138CD674661}"/>
              </a:ext>
            </a:extLst>
          </p:cNvPr>
          <p:cNvSpPr txBox="1"/>
          <p:nvPr/>
        </p:nvSpPr>
        <p:spPr>
          <a:xfrm>
            <a:off x="0" y="3815724"/>
            <a:ext cx="9214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②擬似点群の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物体認識結果を画像に投影した結果、物体と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がずれる：残課題在り</a:t>
            </a:r>
            <a:endParaRPr kumimoji="1" lang="en-US" altLang="ja-JP" b="1" dirty="0"/>
          </a:p>
          <a:p>
            <a:r>
              <a:rPr kumimoji="1" lang="ja-JP" altLang="en-US" b="1" dirty="0"/>
              <a:t>　⇒・擬似点群の形状がおかしい：解決</a:t>
            </a:r>
            <a:endParaRPr kumimoji="1" lang="en-US" altLang="ja-JP" b="1" dirty="0"/>
          </a:p>
          <a:p>
            <a:r>
              <a:rPr kumimoji="1" lang="ja-JP" altLang="en-US" b="1" dirty="0"/>
              <a:t>　　・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の認識ロジックの精度が低い：検討中</a:t>
            </a:r>
            <a:endParaRPr kumimoji="1" lang="en-US" altLang="ja-JP" b="1" dirty="0"/>
          </a:p>
          <a:p>
            <a:r>
              <a:rPr kumimoji="1" lang="ja-JP" altLang="en-US" b="1" dirty="0"/>
              <a:t>　　・画像への投影方法が適切ではない：検討中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58660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44379-CAF7-0370-5064-C6480E8D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22F0CDDA-56B2-0EA4-1EBC-C17F252C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擬似点群の形状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016BBA-0457-4C82-A17A-DB6C230BAEE4}"/>
              </a:ext>
            </a:extLst>
          </p:cNvPr>
          <p:cNvSpPr txBox="1"/>
          <p:nvPr/>
        </p:nvSpPr>
        <p:spPr>
          <a:xfrm>
            <a:off x="-15973" y="736784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の点群データと擬似点群の形状を、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が原点の座標系に統一して比較した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4844B0-A89C-71A3-33AE-884A50C9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" y="1856638"/>
            <a:ext cx="4586631" cy="395558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F6A9DC1-EDFF-897C-686C-F8545ED1DC45}"/>
              </a:ext>
            </a:extLst>
          </p:cNvPr>
          <p:cNvSpPr/>
          <p:nvPr/>
        </p:nvSpPr>
        <p:spPr>
          <a:xfrm>
            <a:off x="2931736" y="2375557"/>
            <a:ext cx="650450" cy="67873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812E792-A743-2A7E-0F12-7A4B3959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5" y="1883220"/>
            <a:ext cx="1938619" cy="2078225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0483340A-6544-8B92-B9AE-E10FDE9E0CCB}"/>
              </a:ext>
            </a:extLst>
          </p:cNvPr>
          <p:cNvSpPr/>
          <p:nvPr/>
        </p:nvSpPr>
        <p:spPr>
          <a:xfrm>
            <a:off x="5461000" y="1174880"/>
            <a:ext cx="3333750" cy="28145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717E21-6705-D9D6-4BDF-69C62C68367E}"/>
              </a:ext>
            </a:extLst>
          </p:cNvPr>
          <p:cNvSpPr txBox="1"/>
          <p:nvPr/>
        </p:nvSpPr>
        <p:spPr>
          <a:xfrm>
            <a:off x="5546284" y="12088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360</a:t>
            </a:r>
            <a:r>
              <a:rPr kumimoji="1" lang="ja-JP" altLang="en-US" dirty="0"/>
              <a:t>度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の点群の内、</a:t>
            </a:r>
            <a:endParaRPr kumimoji="1" lang="en-US" altLang="ja-JP" dirty="0"/>
          </a:p>
          <a:p>
            <a:r>
              <a:rPr kumimoji="1" lang="ja-JP" altLang="en-US" dirty="0"/>
              <a:t>カメラの画角内の点群を抽出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2617A4-CD73-9A9E-9100-CC2494DB39CD}"/>
              </a:ext>
            </a:extLst>
          </p:cNvPr>
          <p:cNvSpPr txBox="1"/>
          <p:nvPr/>
        </p:nvSpPr>
        <p:spPr>
          <a:xfrm>
            <a:off x="6830356" y="4023455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9887B7F-00A4-8BEA-67AC-1B127FB5AC22}"/>
              </a:ext>
            </a:extLst>
          </p:cNvPr>
          <p:cNvSpPr txBox="1"/>
          <p:nvPr/>
        </p:nvSpPr>
        <p:spPr>
          <a:xfrm>
            <a:off x="-121109" y="1296711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【KITTI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データセットのハード構成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】</a:t>
            </a:r>
            <a:endParaRPr kumimoji="1"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156058FB-DD40-BFC3-95CC-8750FEDC2EED}"/>
              </a:ext>
            </a:extLst>
          </p:cNvPr>
          <p:cNvSpPr/>
          <p:nvPr/>
        </p:nvSpPr>
        <p:spPr>
          <a:xfrm>
            <a:off x="5472152" y="4485120"/>
            <a:ext cx="3333750" cy="237288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7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69A65-0DAC-1BF6-7FCA-7825BAE3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BE5EBDEE-C3E1-BED3-F326-4301C11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擬似点群の形状</a:t>
            </a:r>
          </a:p>
        </p:txBody>
      </p:sp>
      <p:pic>
        <p:nvPicPr>
          <p:cNvPr id="6" name="図 5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97414F5-08F6-BF3D-51F6-D68502EB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9" y="3063072"/>
            <a:ext cx="4741682" cy="3617682"/>
          </a:xfrm>
          <a:prstGeom prst="rect">
            <a:avLst/>
          </a:prstGeom>
        </p:spPr>
      </p:pic>
      <p:pic>
        <p:nvPicPr>
          <p:cNvPr id="13" name="図 12" descr="動物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C01793C-6D90-0191-456D-D89D4244C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8" y="3810146"/>
            <a:ext cx="4741682" cy="22224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ED43C31-454A-84CD-1365-11BAAA83517E}"/>
              </a:ext>
            </a:extLst>
          </p:cNvPr>
          <p:cNvSpPr txBox="1"/>
          <p:nvPr/>
        </p:nvSpPr>
        <p:spPr>
          <a:xfrm>
            <a:off x="254327" y="2962272"/>
            <a:ext cx="327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　：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点群　　：擬似点群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00AC0FC-ED48-A97D-12D0-4DC2A3B3178C}"/>
              </a:ext>
            </a:extLst>
          </p:cNvPr>
          <p:cNvSpPr txBox="1"/>
          <p:nvPr/>
        </p:nvSpPr>
        <p:spPr>
          <a:xfrm>
            <a:off x="2368608" y="647452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擬似点群は車両よりかなり上の点群まで生成している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9320A15-26FD-65F2-BE3A-3B8BC03FF432}"/>
              </a:ext>
            </a:extLst>
          </p:cNvPr>
          <p:cNvSpPr/>
          <p:nvPr/>
        </p:nvSpPr>
        <p:spPr>
          <a:xfrm>
            <a:off x="393373" y="303221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07D3B33E-761B-4AC8-0320-A235ED64A138}"/>
              </a:ext>
            </a:extLst>
          </p:cNvPr>
          <p:cNvSpPr/>
          <p:nvPr/>
        </p:nvSpPr>
        <p:spPr>
          <a:xfrm>
            <a:off x="2098348" y="303221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森の中の道路を走る車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DCD2C1-FEF0-B6A5-8FB7-E118CB47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0" y="785224"/>
            <a:ext cx="7096420" cy="21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3B3D-712E-B0FB-05E6-64ECA924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733E44F7-685B-35BC-93B4-402CAC03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擬似点群の形状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9FB46F8-EBEB-0E57-F249-189BB14F0E5D}"/>
              </a:ext>
            </a:extLst>
          </p:cNvPr>
          <p:cNvSpPr txBox="1"/>
          <p:nvPr/>
        </p:nvSpPr>
        <p:spPr>
          <a:xfrm>
            <a:off x="75414" y="748143"/>
            <a:ext cx="8550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LiDAR</a:t>
            </a:r>
            <a:r>
              <a:rPr kumimoji="1" lang="ja-JP" altLang="en-US" b="1" dirty="0"/>
              <a:t>の点群を画像に投影した</a:t>
            </a:r>
            <a:endParaRPr kumimoji="1" lang="en-US" altLang="ja-JP" b="1" dirty="0"/>
          </a:p>
          <a:p>
            <a:r>
              <a:rPr kumimoji="1" lang="ja-JP" altLang="en-US" b="1" dirty="0"/>
              <a:t>⇒画像下半分の点しかない</a:t>
            </a:r>
            <a:endParaRPr kumimoji="1" lang="en-US" altLang="ja-JP" b="1" dirty="0"/>
          </a:p>
          <a:p>
            <a:r>
              <a:rPr kumimoji="1" lang="ja-JP" altLang="en-US" b="1" dirty="0"/>
              <a:t>⇒擬似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は画像の全ピクセルから点を作成していたため、形状がおかしかった</a:t>
            </a:r>
          </a:p>
        </p:txBody>
      </p:sp>
      <p:pic>
        <p:nvPicPr>
          <p:cNvPr id="4" name="図 3" descr="屋外, 水, ボート, いっぱ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E860F0E-9B8F-C034-E0D1-D9031B8E4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4" y="1671473"/>
            <a:ext cx="8420100" cy="25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AAD7-4DB9-91CE-15C6-C69B6D16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08B5BC2A-67A7-3775-7F35-DC6F9BFF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擬似点群の形状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645B700-9938-4275-6D68-DC9ECAECCA59}"/>
              </a:ext>
            </a:extLst>
          </p:cNvPr>
          <p:cNvSpPr txBox="1"/>
          <p:nvPr/>
        </p:nvSpPr>
        <p:spPr>
          <a:xfrm>
            <a:off x="75414" y="748143"/>
            <a:ext cx="8215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LiDAR</a:t>
            </a:r>
            <a:r>
              <a:rPr kumimoji="1" lang="ja-JP" altLang="en-US" b="1" dirty="0"/>
              <a:t>の設置高さより下の点群のみを抽出</a:t>
            </a:r>
            <a:endParaRPr kumimoji="1" lang="en-US" altLang="ja-JP" b="1" dirty="0"/>
          </a:p>
          <a:p>
            <a:r>
              <a:rPr kumimoji="1" lang="en-US" altLang="ja-JP" b="1" dirty="0"/>
              <a:t>(</a:t>
            </a:r>
            <a:r>
              <a:rPr kumimoji="1" lang="ja-JP" altLang="en-US" b="1" dirty="0"/>
              <a:t>論文通りに、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の設置高さ</a:t>
            </a:r>
            <a:r>
              <a:rPr kumimoji="1" lang="en-US" altLang="ja-JP" b="1" dirty="0"/>
              <a:t>+1m</a:t>
            </a:r>
            <a:r>
              <a:rPr kumimoji="1" lang="ja-JP" altLang="en-US" b="1" dirty="0"/>
              <a:t>以下を抜き出すとまだ形状がおかしかった</a:t>
            </a:r>
            <a:r>
              <a:rPr kumimoji="1" lang="en-US" altLang="ja-JP" b="1" dirty="0"/>
              <a:t>)</a:t>
            </a:r>
          </a:p>
        </p:txBody>
      </p:sp>
      <p:pic>
        <p:nvPicPr>
          <p:cNvPr id="4" name="図 3" descr="ケーキ, カラフ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60EA744-B72D-40BB-AB90-28790E28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5" y="4180599"/>
            <a:ext cx="6693030" cy="2743045"/>
          </a:xfrm>
          <a:prstGeom prst="rect">
            <a:avLst/>
          </a:prstGeom>
        </p:spPr>
      </p:pic>
      <p:pic>
        <p:nvPicPr>
          <p:cNvPr id="6" name="図 5" descr="ダイアグラム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BCA4E06-C79D-913E-6C1D-0F1CAF34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0" y="1717639"/>
            <a:ext cx="3913400" cy="2838940"/>
          </a:xfrm>
          <a:prstGeom prst="rect">
            <a:avLst/>
          </a:prstGeom>
        </p:spPr>
      </p:pic>
      <p:pic>
        <p:nvPicPr>
          <p:cNvPr id="8" name="図 7" descr="文房具, 筆記用具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967C4C5-7C2B-79CB-5530-1B6B7C56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0" y="2390017"/>
            <a:ext cx="4666906" cy="20779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62AFC0-66E5-9C3C-E0F3-4873C459B4F2}"/>
              </a:ext>
            </a:extLst>
          </p:cNvPr>
          <p:cNvSpPr txBox="1"/>
          <p:nvPr/>
        </p:nvSpPr>
        <p:spPr>
          <a:xfrm>
            <a:off x="0" y="1394474"/>
            <a:ext cx="391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の高さ</a:t>
            </a:r>
            <a:r>
              <a:rPr kumimoji="1" lang="en-US" altLang="ja-JP" b="1" dirty="0"/>
              <a:t>+1m</a:t>
            </a:r>
            <a:r>
              <a:rPr kumimoji="1" lang="ja-JP" altLang="en-US" b="1" dirty="0"/>
              <a:t>以下を抜き出した</a:t>
            </a:r>
            <a:endParaRPr kumimoji="1" lang="en-US" altLang="ja-JP" b="1" dirty="0"/>
          </a:p>
          <a:p>
            <a:r>
              <a:rPr kumimoji="1" lang="ja-JP" altLang="en-US" b="1" dirty="0"/>
              <a:t>　⇒まだおかしな点群がある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4BD70C4-A41B-4E89-91F9-74EF61B3D7D4}"/>
              </a:ext>
            </a:extLst>
          </p:cNvPr>
          <p:cNvSpPr txBox="1"/>
          <p:nvPr/>
        </p:nvSpPr>
        <p:spPr>
          <a:xfrm>
            <a:off x="195329" y="4438121"/>
            <a:ext cx="442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の高さ以下の点のみを抜き出した</a:t>
            </a:r>
            <a:endParaRPr kumimoji="1" lang="en-US" altLang="ja-JP" b="1" dirty="0"/>
          </a:p>
          <a:p>
            <a:r>
              <a:rPr kumimoji="1" lang="ja-JP" altLang="en-US" b="1" dirty="0"/>
              <a:t>　⇒おかしな点群はなくなった</a:t>
            </a:r>
            <a:endParaRPr kumimoji="1" lang="en-US" altLang="ja-JP" b="1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A7956039-4CFE-F559-824F-172C5BBE594D}"/>
              </a:ext>
            </a:extLst>
          </p:cNvPr>
          <p:cNvSpPr/>
          <p:nvPr/>
        </p:nvSpPr>
        <p:spPr>
          <a:xfrm>
            <a:off x="1571625" y="3257550"/>
            <a:ext cx="1924050" cy="790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274F37DB-19A6-7D17-8EB2-ACEAF8F9D529}"/>
              </a:ext>
            </a:extLst>
          </p:cNvPr>
          <p:cNvSpPr/>
          <p:nvPr/>
        </p:nvSpPr>
        <p:spPr>
          <a:xfrm rot="840000">
            <a:off x="6008331" y="2999483"/>
            <a:ext cx="2759774" cy="790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99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3D18B-3C45-C8A2-4185-DBE54ECE0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9EBF8D7A-BD59-AB9B-2B9B-E3FB4663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擬似点群の形状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83FCB35-E94C-9E4E-8A3D-72D75AE80422}"/>
              </a:ext>
            </a:extLst>
          </p:cNvPr>
          <p:cNvSpPr txBox="1"/>
          <p:nvPr/>
        </p:nvSpPr>
        <p:spPr>
          <a:xfrm>
            <a:off x="75414" y="748143"/>
            <a:ext cx="889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LiDAR</a:t>
            </a:r>
            <a:r>
              <a:rPr kumimoji="1" lang="ja-JP" altLang="en-US" b="1" dirty="0"/>
              <a:t>の設置高さより下の点群のみを抽出した擬似点群と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点群の形状を比較した</a:t>
            </a:r>
            <a:endParaRPr kumimoji="1" lang="en-US" altLang="ja-JP" b="1" dirty="0"/>
          </a:p>
          <a:p>
            <a:r>
              <a:rPr kumimoji="1" lang="ja-JP" altLang="en-US" b="1" dirty="0"/>
              <a:t>⇒若干ずれはあるが、おおよそ一致</a:t>
            </a:r>
            <a:endParaRPr kumimoji="1" lang="en-US" altLang="ja-JP" b="1" dirty="0"/>
          </a:p>
        </p:txBody>
      </p:sp>
      <p:pic>
        <p:nvPicPr>
          <p:cNvPr id="5" name="図 4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0E1D49-15C8-AB2C-98E9-268898FB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5" y="1365125"/>
            <a:ext cx="7013542" cy="3745162"/>
          </a:xfrm>
          <a:prstGeom prst="rect">
            <a:avLst/>
          </a:prstGeom>
        </p:spPr>
      </p:pic>
      <p:pic>
        <p:nvPicPr>
          <p:cNvPr id="10" name="図 9" descr="背景パター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E58D8FC-38C9-5C5A-74E5-E20FD9AF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82" y="5110287"/>
            <a:ext cx="3648075" cy="16002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575B787-8F2F-06FC-C5FA-A2B7C14A39B6}"/>
              </a:ext>
            </a:extLst>
          </p:cNvPr>
          <p:cNvSpPr/>
          <p:nvPr/>
        </p:nvSpPr>
        <p:spPr>
          <a:xfrm>
            <a:off x="3902697" y="2745753"/>
            <a:ext cx="669303" cy="414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7CFACD-BBC2-48EA-8609-DC666A2D6510}"/>
              </a:ext>
            </a:extLst>
          </p:cNvPr>
          <p:cNvSpPr/>
          <p:nvPr/>
        </p:nvSpPr>
        <p:spPr>
          <a:xfrm>
            <a:off x="2841782" y="5114112"/>
            <a:ext cx="3648075" cy="1662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A0FA166-22ED-9AB5-6FAC-8FC76310C1A8}"/>
              </a:ext>
            </a:extLst>
          </p:cNvPr>
          <p:cNvSpPr/>
          <p:nvPr/>
        </p:nvSpPr>
        <p:spPr>
          <a:xfrm>
            <a:off x="3435350" y="5945289"/>
            <a:ext cx="666750" cy="639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0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34E8-4D24-A0C8-500A-4F14FEB68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D7C43C29-E4D3-A1B5-7FA1-54815E4E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3D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物体認識の結果を画像に投影</a:t>
            </a:r>
          </a:p>
        </p:txBody>
      </p:sp>
      <p:pic>
        <p:nvPicPr>
          <p:cNvPr id="4" name="図 3" descr="道路を走る車の光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AC5652-4175-EC7F-6944-BC9F798C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2" y="1953057"/>
            <a:ext cx="6660038" cy="2004999"/>
          </a:xfrm>
          <a:prstGeom prst="rect">
            <a:avLst/>
          </a:prstGeom>
        </p:spPr>
      </p:pic>
      <p:pic>
        <p:nvPicPr>
          <p:cNvPr id="7" name="図 6" descr="道路を走る車のライ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CD5BD6C-1B2C-12F6-BB54-FE85FCDAF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" y="4591586"/>
            <a:ext cx="6457363" cy="19439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CC355A-15C1-300C-F97C-0F82844056D6}"/>
              </a:ext>
            </a:extLst>
          </p:cNvPr>
          <p:cNvSpPr txBox="1"/>
          <p:nvPr/>
        </p:nvSpPr>
        <p:spPr>
          <a:xfrm>
            <a:off x="0" y="1258457"/>
            <a:ext cx="730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点群を使用</a:t>
            </a:r>
            <a:endParaRPr kumimoji="1" lang="en-US" altLang="ja-JP" b="1" dirty="0"/>
          </a:p>
          <a:p>
            <a:r>
              <a:rPr kumimoji="1" lang="ja-JP" altLang="en-US" b="1" dirty="0"/>
              <a:t>　⇒多数の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が生成されているが、車に合う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も生成されている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AD79F3-A87D-FA3F-3F4F-58150DA6787F}"/>
              </a:ext>
            </a:extLst>
          </p:cNvPr>
          <p:cNvSpPr txBox="1"/>
          <p:nvPr/>
        </p:nvSpPr>
        <p:spPr>
          <a:xfrm>
            <a:off x="0" y="3986247"/>
            <a:ext cx="6144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・擬似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点群を使用</a:t>
            </a:r>
            <a:endParaRPr kumimoji="1" lang="en-US" altLang="ja-JP" b="1" dirty="0"/>
          </a:p>
          <a:p>
            <a:r>
              <a:rPr kumimoji="1" lang="ja-JP" altLang="en-US" b="1" dirty="0"/>
              <a:t>　⇒車を認識できていない</a:t>
            </a:r>
            <a:r>
              <a:rPr kumimoji="1" lang="en-US" altLang="ja-JP" b="1" dirty="0"/>
              <a:t> + </a:t>
            </a:r>
            <a:r>
              <a:rPr kumimoji="1" lang="ja-JP" altLang="en-US" b="1" dirty="0"/>
              <a:t>多数の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が生成されている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D66B31-793F-9CE0-8A9D-3E8740586723}"/>
              </a:ext>
            </a:extLst>
          </p:cNvPr>
          <p:cNvSpPr txBox="1"/>
          <p:nvPr/>
        </p:nvSpPr>
        <p:spPr>
          <a:xfrm>
            <a:off x="0" y="708916"/>
            <a:ext cx="872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画像に投影する方法が適切でなかった可能性があるため、</a:t>
            </a:r>
            <a:r>
              <a:rPr kumimoji="1" lang="en-US" altLang="ja-JP" b="1" dirty="0"/>
              <a:t>KITTI</a:t>
            </a:r>
            <a:r>
              <a:rPr kumimoji="1" lang="ja-JP" altLang="en-US" b="1" dirty="0"/>
              <a:t>データセットで用意</a:t>
            </a:r>
            <a:endParaRPr kumimoji="1" lang="en-US" altLang="ja-JP" b="1" dirty="0"/>
          </a:p>
          <a:p>
            <a:r>
              <a:rPr kumimoji="1" lang="ja-JP" altLang="en-US" b="1" dirty="0"/>
              <a:t>されている画像投影のソースを使用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以外の線が出てるのはバグ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5B5AEE-AC5D-AA1F-1D6D-3993A4E8E3E6}"/>
              </a:ext>
            </a:extLst>
          </p:cNvPr>
          <p:cNvSpPr txBox="1"/>
          <p:nvPr/>
        </p:nvSpPr>
        <p:spPr>
          <a:xfrm>
            <a:off x="510806" y="6529371"/>
            <a:ext cx="812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物体認識処理は同じため、擬似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で生成した点群の精度が低い可能性あり</a:t>
            </a:r>
          </a:p>
        </p:txBody>
      </p:sp>
    </p:spTree>
    <p:extLst>
      <p:ext uri="{BB962C8B-B14F-4D97-AF65-F5344CB8AC3E}">
        <p14:creationId xmlns:p14="http://schemas.microsoft.com/office/powerpoint/2010/main" val="396021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A978-89AF-5BD6-F0F4-7F5668211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80956CD3-BDA9-C95C-B6E4-83136A98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今後の進め方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8AF0FC-CB94-25B7-8BA4-75B3199C9018}"/>
              </a:ext>
            </a:extLst>
          </p:cNvPr>
          <p:cNvSpPr txBox="1"/>
          <p:nvPr/>
        </p:nvSpPr>
        <p:spPr>
          <a:xfrm>
            <a:off x="36143" y="799147"/>
            <a:ext cx="945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①論文で実装されてる方法</a:t>
            </a:r>
            <a:r>
              <a:rPr kumimoji="1" lang="en-US" altLang="ja-JP" b="1" dirty="0"/>
              <a:t>+</a:t>
            </a:r>
            <a:r>
              <a:rPr kumimoji="1" lang="ja-JP" altLang="en-US" b="1" dirty="0"/>
              <a:t>論文で使用してるデータで論文通りの結果になるかを確認</a:t>
            </a:r>
            <a:endParaRPr kumimoji="1" lang="en-US" altLang="ja-JP" b="1" dirty="0"/>
          </a:p>
          <a:p>
            <a:r>
              <a:rPr kumimoji="1" lang="ja-JP" altLang="en-US" b="1" dirty="0"/>
              <a:t>⇒目的：実装内容の流れがあってるかを確認。</a:t>
            </a:r>
            <a:endParaRPr kumimoji="1" lang="en-US" altLang="ja-JP" b="1" dirty="0"/>
          </a:p>
          <a:p>
            <a:r>
              <a:rPr kumimoji="1" lang="ja-JP" altLang="en-US" b="1" dirty="0"/>
              <a:t>　　　　論文通りの結果になる場合、深度推定と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物体認識を精度の良い手法に変更。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E7781E-8991-B6AD-24C1-BE0C5CCB5EEC}"/>
              </a:ext>
            </a:extLst>
          </p:cNvPr>
          <p:cNvSpPr txBox="1"/>
          <p:nvPr/>
        </p:nvSpPr>
        <p:spPr>
          <a:xfrm>
            <a:off x="-138500" y="291953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【</a:t>
            </a:r>
            <a:r>
              <a:rPr kumimoji="1" lang="ja-JP" altLang="en-US" b="1" dirty="0"/>
              <a:t>論文と実装内容の違い</a:t>
            </a:r>
            <a:r>
              <a:rPr kumimoji="1" lang="en-US" altLang="ja-JP" b="1" dirty="0"/>
              <a:t>】</a:t>
            </a:r>
            <a:endParaRPr kumimoji="1" lang="ja-JP" altLang="en-US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78A1B5-843A-842C-34B0-E65AD4C1A6A2}"/>
              </a:ext>
            </a:extLst>
          </p:cNvPr>
          <p:cNvSpPr txBox="1"/>
          <p:nvPr/>
        </p:nvSpPr>
        <p:spPr>
          <a:xfrm>
            <a:off x="0" y="32888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・処理内容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93DC7A-1075-519E-EE01-CC1A51D6A7AB}"/>
              </a:ext>
            </a:extLst>
          </p:cNvPr>
          <p:cNvSpPr txBox="1"/>
          <p:nvPr/>
        </p:nvSpPr>
        <p:spPr>
          <a:xfrm>
            <a:off x="0" y="47661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・データ</a:t>
            </a:r>
            <a:endParaRPr kumimoji="1" lang="en-US" altLang="ja-JP" dirty="0"/>
          </a:p>
          <a:p>
            <a:r>
              <a:rPr kumimoji="1" lang="ja-JP" altLang="en-US" dirty="0"/>
              <a:t>　論文：物体認識の精度確認用のデータ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CA515A8-B82E-FEEB-919A-6FD3F261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476"/>
            <a:ext cx="8937979" cy="341304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0DA0481-ECC4-8BAA-F216-BC8EFA670DCC}"/>
              </a:ext>
            </a:extLst>
          </p:cNvPr>
          <p:cNvSpPr txBox="1"/>
          <p:nvPr/>
        </p:nvSpPr>
        <p:spPr>
          <a:xfrm>
            <a:off x="1119548" y="5874187"/>
            <a:ext cx="690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論文では、</a:t>
            </a:r>
            <a:r>
              <a:rPr kumimoji="1" lang="en-US" altLang="ja-JP" b="1" dirty="0"/>
              <a:t> LiDAR</a:t>
            </a:r>
            <a:r>
              <a:rPr kumimoji="1" lang="ja-JP" altLang="en-US" b="1" dirty="0"/>
              <a:t>と擬似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の両方とも精度良く認識できている</a:t>
            </a:r>
          </a:p>
        </p:txBody>
      </p:sp>
    </p:spTree>
    <p:extLst>
      <p:ext uri="{BB962C8B-B14F-4D97-AF65-F5344CB8AC3E}">
        <p14:creationId xmlns:p14="http://schemas.microsoft.com/office/powerpoint/2010/main" val="4580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テーマ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14045</TotalTime>
  <Words>860</Words>
  <Application>Microsoft Office PowerPoint</Application>
  <PresentationFormat>画面に合わせる (4:3)</PresentationFormat>
  <Paragraphs>85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游ゴシック</vt:lpstr>
      <vt:lpstr>Arial</vt:lpstr>
      <vt:lpstr>Calibri</vt:lpstr>
      <vt:lpstr>Calibri Light</vt:lpstr>
      <vt:lpstr>Wingdings</vt:lpstr>
      <vt:lpstr>Office テーマ</vt:lpstr>
      <vt:lpstr>PowerPoint プレゼンテーション</vt:lpstr>
      <vt:lpstr>前回報告内容</vt:lpstr>
      <vt:lpstr>擬似点群の形状</vt:lpstr>
      <vt:lpstr>擬似点群の形状</vt:lpstr>
      <vt:lpstr>擬似点群の形状</vt:lpstr>
      <vt:lpstr>擬似点群の形状</vt:lpstr>
      <vt:lpstr>擬似点群の形状</vt:lpstr>
      <vt:lpstr>3D物体認識の結果を画像に投影</vt:lpstr>
      <vt:lpstr>今後の進め方</vt:lpstr>
      <vt:lpstr>今後の進め方</vt:lpstr>
      <vt:lpstr>今後の進め方</vt:lpstr>
      <vt:lpstr>今後の進め方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松村　健太</dc:creator>
  <cp:lastModifiedBy>健太 松村</cp:lastModifiedBy>
  <cp:revision>675</cp:revision>
  <dcterms:created xsi:type="dcterms:W3CDTF">2022-07-26T04:50:32Z</dcterms:created>
  <dcterms:modified xsi:type="dcterms:W3CDTF">2025-04-14T02:53:22Z</dcterms:modified>
</cp:coreProperties>
</file>